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modernComment_135_C3A19367.xml" ContentType="application/vnd.ms-powerpoint.comments+xml"/>
  <Override PartName="/ppt/notesSlides/notesSlide6.xml" ContentType="application/vnd.openxmlformats-officedocument.presentationml.notesSlide+xml"/>
  <Override PartName="/ppt/comments/modernComment_137_7FFAAAD3.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0_BABF773B.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omments/modernComment_119_72CFD478.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omments/modernComment_121_15842CA4.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132_6D3CE861.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7" r:id="rId5"/>
    <p:sldId id="283" r:id="rId6"/>
    <p:sldId id="300" r:id="rId7"/>
    <p:sldId id="282" r:id="rId8"/>
    <p:sldId id="309" r:id="rId9"/>
    <p:sldId id="311" r:id="rId10"/>
    <p:sldId id="312" r:id="rId11"/>
    <p:sldId id="259" r:id="rId12"/>
    <p:sldId id="288" r:id="rId13"/>
    <p:sldId id="281" r:id="rId14"/>
    <p:sldId id="295" r:id="rId15"/>
    <p:sldId id="289" r:id="rId16"/>
    <p:sldId id="306" r:id="rId17"/>
    <p:sldId id="290" r:id="rId18"/>
    <p:sldId id="269" r:id="rId19"/>
    <p:sldId id="278" r:id="rId20"/>
    <p:sldId id="298" r:id="rId21"/>
    <p:sldId id="297" r:id="rId22"/>
    <p:sldId id="299" r:id="rId23"/>
    <p:sldId id="304" r:id="rId24"/>
    <p:sldId id="292" r:id="rId25"/>
    <p:sldId id="296"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03DC40-E9FC-02D5-6637-76B17AAA3A48}" name="Christina Paige" initials="CP" userId="S::cpaige@foodbankcenc.org::0a984956-2f0d-41ea-a643-7cd951759af5" providerId="AD"/>
  <p188:author id="{144EECAA-11CA-68F4-DA63-0CDBDD3CD665}" name="Kiona Thomas" initials="KT" userId="S::kthomas@foodbankcenc.org::e19f6cb4-fa03-4049-97dc-9aa2de3506ff" providerId="AD"/>
  <p188:author id="{39AF6DE2-5A82-ACEA-5B8B-71FE65952E9A}" name="Chris Lierly" initials="" userId="S::clierly@foodbankcenc.org::52fc5408-3e07-4240-b5da-06e8aaf162d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27B6AC-AADB-BDAD-C8A9-D1C1B33FE624}" v="4" dt="2026-02-16T17:01:04.196"/>
    <p1510:client id="{D10D9784-319A-F159-FBA4-8B9248F5F3D1}" v="24" dt="2026-02-16T17:28:08.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162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Paige" userId="S::cpaige@foodbankcenc.org::0a984956-2f0d-41ea-a643-7cd951759af5" providerId="AD" clId="Web-{A4B23284-E6FB-2F0D-3232-83F32AD70594}"/>
    <pc:docChg chg="modSld">
      <pc:chgData name="Christina Paige" userId="S::cpaige@foodbankcenc.org::0a984956-2f0d-41ea-a643-7cd951759af5" providerId="AD" clId="Web-{A4B23284-E6FB-2F0D-3232-83F32AD70594}" dt="2026-02-18T15:51:33.077" v="107" actId="20577"/>
      <pc:docMkLst>
        <pc:docMk/>
      </pc:docMkLst>
      <pc:sldChg chg="modSp">
        <pc:chgData name="Christina Paige" userId="S::cpaige@foodbankcenc.org::0a984956-2f0d-41ea-a643-7cd951759af5" providerId="AD" clId="Web-{A4B23284-E6FB-2F0D-3232-83F32AD70594}" dt="2026-02-18T15:39:53.569" v="10" actId="20577"/>
        <pc:sldMkLst>
          <pc:docMk/>
          <pc:sldMk cId="360983716" sldId="289"/>
        </pc:sldMkLst>
        <pc:graphicFrameChg chg="modGraphic">
          <ac:chgData name="Christina Paige" userId="S::cpaige@foodbankcenc.org::0a984956-2f0d-41ea-a643-7cd951759af5" providerId="AD" clId="Web-{A4B23284-E6FB-2F0D-3232-83F32AD70594}" dt="2026-02-18T15:39:53.569" v="10" actId="20577"/>
          <ac:graphicFrameMkLst>
            <pc:docMk/>
            <pc:sldMk cId="360983716" sldId="289"/>
            <ac:graphicFrameMk id="5" creationId="{E6123BF8-24F3-DE39-00A3-659F7AE9B793}"/>
          </ac:graphicFrameMkLst>
        </pc:graphicFrameChg>
      </pc:sldChg>
      <pc:sldChg chg="modSp">
        <pc:chgData name="Christina Paige" userId="S::cpaige@foodbankcenc.org::0a984956-2f0d-41ea-a643-7cd951759af5" providerId="AD" clId="Web-{A4B23284-E6FB-2F0D-3232-83F32AD70594}" dt="2026-02-18T15:51:33.077" v="107" actId="20577"/>
        <pc:sldMkLst>
          <pc:docMk/>
          <pc:sldMk cId="1832708193" sldId="306"/>
        </pc:sldMkLst>
        <pc:graphicFrameChg chg="modGraphic">
          <ac:chgData name="Christina Paige" userId="S::cpaige@foodbankcenc.org::0a984956-2f0d-41ea-a643-7cd951759af5" providerId="AD" clId="Web-{A4B23284-E6FB-2F0D-3232-83F32AD70594}" dt="2026-02-18T15:51:33.077" v="107" actId="20577"/>
          <ac:graphicFrameMkLst>
            <pc:docMk/>
            <pc:sldMk cId="1832708193" sldId="306"/>
            <ac:graphicFrameMk id="5" creationId="{E6123BF8-24F3-DE39-00A3-659F7AE9B793}"/>
          </ac:graphicFrameMkLst>
        </pc:graphicFrameChg>
      </pc:sldChg>
    </pc:docChg>
  </pc:docChgLst>
  <pc:docChgLst>
    <pc:chgData name="Sara Clement" userId="4213e6b0-c3ba-419c-81b9-17c1e1ab1864" providerId="ADAL" clId="{EA64EA5F-1450-41ED-A800-D305F4374A46}"/>
    <pc:docChg chg="undo custSel modSld modMainMaster modNotesMaster">
      <pc:chgData name="Sara Clement" userId="4213e6b0-c3ba-419c-81b9-17c1e1ab1864" providerId="ADAL" clId="{EA64EA5F-1450-41ED-A800-D305F4374A46}" dt="2026-02-13T21:37:22.249" v="137" actId="1076"/>
      <pc:docMkLst>
        <pc:docMk/>
      </pc:docMkLst>
      <pc:sldChg chg="modSp mod modNotes">
        <pc:chgData name="Sara Clement" userId="4213e6b0-c3ba-419c-81b9-17c1e1ab1864" providerId="ADAL" clId="{EA64EA5F-1450-41ED-A800-D305F4374A46}" dt="2026-02-13T21:28:20.699" v="15" actId="1076"/>
        <pc:sldMkLst>
          <pc:docMk/>
          <pc:sldMk cId="1483744571" sldId="257"/>
        </pc:sldMkLst>
        <pc:spChg chg="mod">
          <ac:chgData name="Sara Clement" userId="4213e6b0-c3ba-419c-81b9-17c1e1ab1864" providerId="ADAL" clId="{EA64EA5F-1450-41ED-A800-D305F4374A46}" dt="2026-02-13T21:28:15.825" v="13" actId="14100"/>
          <ac:spMkLst>
            <pc:docMk/>
            <pc:sldMk cId="1483744571" sldId="257"/>
            <ac:spMk id="2" creationId="{3BE06096-07BA-351A-3E10-999AC87BEE6A}"/>
          </ac:spMkLst>
        </pc:spChg>
        <pc:spChg chg="mod">
          <ac:chgData name="Sara Clement" userId="4213e6b0-c3ba-419c-81b9-17c1e1ab1864" providerId="ADAL" clId="{EA64EA5F-1450-41ED-A800-D305F4374A46}" dt="2026-02-13T21:28:18.722" v="14" actId="1076"/>
          <ac:spMkLst>
            <pc:docMk/>
            <pc:sldMk cId="1483744571" sldId="257"/>
            <ac:spMk id="3" creationId="{E26A9C37-462B-55F9-DF9B-C2AA2F85C858}"/>
          </ac:spMkLst>
        </pc:spChg>
        <pc:picChg chg="mod">
          <ac:chgData name="Sara Clement" userId="4213e6b0-c3ba-419c-81b9-17c1e1ab1864" providerId="ADAL" clId="{EA64EA5F-1450-41ED-A800-D305F4374A46}" dt="2026-02-13T21:28:20.699" v="15" actId="1076"/>
          <ac:picMkLst>
            <pc:docMk/>
            <pc:sldMk cId="1483744571" sldId="257"/>
            <ac:picMk id="5" creationId="{FE5F4C0E-20DF-8ACC-CD04-554F59BC24F3}"/>
          </ac:picMkLst>
        </pc:picChg>
      </pc:sldChg>
      <pc:sldChg chg="modSp mod modNotes">
        <pc:chgData name="Sara Clement" userId="4213e6b0-c3ba-419c-81b9-17c1e1ab1864" providerId="ADAL" clId="{EA64EA5F-1450-41ED-A800-D305F4374A46}" dt="2026-02-13T21:29:55.172" v="45" actId="1076"/>
        <pc:sldMkLst>
          <pc:docMk/>
          <pc:sldMk cId="1453046346" sldId="259"/>
        </pc:sldMkLst>
        <pc:spChg chg="mod">
          <ac:chgData name="Sara Clement" userId="4213e6b0-c3ba-419c-81b9-17c1e1ab1864" providerId="ADAL" clId="{EA64EA5F-1450-41ED-A800-D305F4374A46}" dt="2026-02-13T21:29:55.172" v="45" actId="1076"/>
          <ac:spMkLst>
            <pc:docMk/>
            <pc:sldMk cId="1453046346" sldId="259"/>
            <ac:spMk id="2" creationId="{E29E8D29-F5A7-9BE3-580B-FD3D9EF1616A}"/>
          </ac:spMkLst>
        </pc:spChg>
        <pc:spChg chg="mod">
          <ac:chgData name="Sara Clement" userId="4213e6b0-c3ba-419c-81b9-17c1e1ab1864" providerId="ADAL" clId="{EA64EA5F-1450-41ED-A800-D305F4374A46}" dt="2026-02-13T21:29:49.307" v="43" actId="1076"/>
          <ac:spMkLst>
            <pc:docMk/>
            <pc:sldMk cId="1453046346" sldId="259"/>
            <ac:spMk id="4" creationId="{5A58B9DE-67B3-3D47-62E7-8F15A85A06A5}"/>
          </ac:spMkLst>
        </pc:spChg>
        <pc:picChg chg="mod">
          <ac:chgData name="Sara Clement" userId="4213e6b0-c3ba-419c-81b9-17c1e1ab1864" providerId="ADAL" clId="{EA64EA5F-1450-41ED-A800-D305F4374A46}" dt="2026-02-13T21:29:51.017" v="44" actId="1076"/>
          <ac:picMkLst>
            <pc:docMk/>
            <pc:sldMk cId="1453046346" sldId="259"/>
            <ac:picMk id="5" creationId="{470A171A-5E77-59EF-2097-FFD24EC37A47}"/>
          </ac:picMkLst>
        </pc:picChg>
      </pc:sldChg>
      <pc:sldChg chg="modSp modNotes">
        <pc:chgData name="Sara Clement" userId="4213e6b0-c3ba-419c-81b9-17c1e1ab1864" providerId="ADAL" clId="{EA64EA5F-1450-41ED-A800-D305F4374A46}" dt="2026-02-13T21:28:02.587" v="9"/>
        <pc:sldMkLst>
          <pc:docMk/>
          <pc:sldMk cId="3658742193" sldId="269"/>
        </pc:sldMkLst>
        <pc:spChg chg="mod">
          <ac:chgData name="Sara Clement" userId="4213e6b0-c3ba-419c-81b9-17c1e1ab1864" providerId="ADAL" clId="{EA64EA5F-1450-41ED-A800-D305F4374A46}" dt="2026-02-13T21:28:02.587" v="9"/>
          <ac:spMkLst>
            <pc:docMk/>
            <pc:sldMk cId="3658742193" sldId="269"/>
            <ac:spMk id="2" creationId="{A2B579E7-D16B-4B8E-9DC3-48385F994B4F}"/>
          </ac:spMkLst>
        </pc:spChg>
        <pc:picChg chg="mod">
          <ac:chgData name="Sara Clement" userId="4213e6b0-c3ba-419c-81b9-17c1e1ab1864" providerId="ADAL" clId="{EA64EA5F-1450-41ED-A800-D305F4374A46}" dt="2026-02-13T21:28:02.587" v="9"/>
          <ac:picMkLst>
            <pc:docMk/>
            <pc:sldMk cId="3658742193" sldId="269"/>
            <ac:picMk id="4" creationId="{ECB19D45-3FF0-6C29-A3D9-8F0AD32AC1E0}"/>
          </ac:picMkLst>
        </pc:picChg>
      </pc:sldChg>
      <pc:sldChg chg="modSp mod modNotes">
        <pc:chgData name="Sara Clement" userId="4213e6b0-c3ba-419c-81b9-17c1e1ab1864" providerId="ADAL" clId="{EA64EA5F-1450-41ED-A800-D305F4374A46}" dt="2026-02-13T21:35:17.660" v="96" actId="1076"/>
        <pc:sldMkLst>
          <pc:docMk/>
          <pc:sldMk cId="817492380" sldId="278"/>
        </pc:sldMkLst>
        <pc:spChg chg="mod">
          <ac:chgData name="Sara Clement" userId="4213e6b0-c3ba-419c-81b9-17c1e1ab1864" providerId="ADAL" clId="{EA64EA5F-1450-41ED-A800-D305F4374A46}" dt="2026-02-13T21:35:06.242" v="94" actId="1076"/>
          <ac:spMkLst>
            <pc:docMk/>
            <pc:sldMk cId="817492380" sldId="278"/>
            <ac:spMk id="2" creationId="{77500CBA-75CE-8F61-12FD-4BDE4454E08D}"/>
          </ac:spMkLst>
        </pc:spChg>
        <pc:picChg chg="mod">
          <ac:chgData name="Sara Clement" userId="4213e6b0-c3ba-419c-81b9-17c1e1ab1864" providerId="ADAL" clId="{EA64EA5F-1450-41ED-A800-D305F4374A46}" dt="2026-02-13T21:35:17.660" v="96" actId="1076"/>
          <ac:picMkLst>
            <pc:docMk/>
            <pc:sldMk cId="817492380" sldId="278"/>
            <ac:picMk id="4" creationId="{93FB3D35-1B4B-32D6-1703-AD0FC231D904}"/>
          </ac:picMkLst>
        </pc:picChg>
      </pc:sldChg>
      <pc:sldChg chg="modSp mod modNotes">
        <pc:chgData name="Sara Clement" userId="4213e6b0-c3ba-419c-81b9-17c1e1ab1864" providerId="ADAL" clId="{EA64EA5F-1450-41ED-A800-D305F4374A46}" dt="2026-02-13T21:37:22.249" v="137" actId="1076"/>
        <pc:sldMkLst>
          <pc:docMk/>
          <pc:sldMk cId="980699608" sldId="280"/>
        </pc:sldMkLst>
        <pc:spChg chg="mod">
          <ac:chgData name="Sara Clement" userId="4213e6b0-c3ba-419c-81b9-17c1e1ab1864" providerId="ADAL" clId="{EA64EA5F-1450-41ED-A800-D305F4374A46}" dt="2026-02-13T21:28:02.587" v="9"/>
          <ac:spMkLst>
            <pc:docMk/>
            <pc:sldMk cId="980699608" sldId="280"/>
            <ac:spMk id="2" creationId="{5ADC7341-8D90-0AE7-6597-506227613F85}"/>
          </ac:spMkLst>
        </pc:spChg>
        <pc:spChg chg="mod">
          <ac:chgData name="Sara Clement" userId="4213e6b0-c3ba-419c-81b9-17c1e1ab1864" providerId="ADAL" clId="{EA64EA5F-1450-41ED-A800-D305F4374A46}" dt="2026-02-13T21:37:22.249" v="137" actId="1076"/>
          <ac:spMkLst>
            <pc:docMk/>
            <pc:sldMk cId="980699608" sldId="280"/>
            <ac:spMk id="4" creationId="{7E1D9043-06AD-7A1E-EB74-696563F859B0}"/>
          </ac:spMkLst>
        </pc:spChg>
        <pc:spChg chg="mod">
          <ac:chgData name="Sara Clement" userId="4213e6b0-c3ba-419c-81b9-17c1e1ab1864" providerId="ADAL" clId="{EA64EA5F-1450-41ED-A800-D305F4374A46}" dt="2026-02-13T21:28:02.587" v="9"/>
          <ac:spMkLst>
            <pc:docMk/>
            <pc:sldMk cId="980699608" sldId="280"/>
            <ac:spMk id="10" creationId="{666C2612-48C0-579B-384B-28CCFDF72A34}"/>
          </ac:spMkLst>
        </pc:spChg>
        <pc:spChg chg="mod">
          <ac:chgData name="Sara Clement" userId="4213e6b0-c3ba-419c-81b9-17c1e1ab1864" providerId="ADAL" clId="{EA64EA5F-1450-41ED-A800-D305F4374A46}" dt="2026-02-13T21:28:02.587" v="9"/>
          <ac:spMkLst>
            <pc:docMk/>
            <pc:sldMk cId="980699608" sldId="280"/>
            <ac:spMk id="11" creationId="{F6395CE6-B4B7-E3C9-8590-602F26486D5F}"/>
          </ac:spMkLst>
        </pc:spChg>
      </pc:sldChg>
      <pc:sldChg chg="modSp modNotes">
        <pc:chgData name="Sara Clement" userId="4213e6b0-c3ba-419c-81b9-17c1e1ab1864" providerId="ADAL" clId="{EA64EA5F-1450-41ED-A800-D305F4374A46}" dt="2026-02-13T21:28:02.587" v="9"/>
        <pc:sldMkLst>
          <pc:docMk/>
          <pc:sldMk cId="1926222968" sldId="281"/>
        </pc:sldMkLst>
        <pc:graphicFrameChg chg="mod">
          <ac:chgData name="Sara Clement" userId="4213e6b0-c3ba-419c-81b9-17c1e1ab1864" providerId="ADAL" clId="{EA64EA5F-1450-41ED-A800-D305F4374A46}" dt="2026-02-13T21:28:02.587" v="9"/>
          <ac:graphicFrameMkLst>
            <pc:docMk/>
            <pc:sldMk cId="1926222968" sldId="281"/>
            <ac:graphicFrameMk id="6" creationId="{1167335A-52C1-B928-F39B-9B1DADE95E29}"/>
          </ac:graphicFrameMkLst>
        </pc:graphicFrameChg>
      </pc:sldChg>
      <pc:sldChg chg="modSp mod modNotes">
        <pc:chgData name="Sara Clement" userId="4213e6b0-c3ba-419c-81b9-17c1e1ab1864" providerId="ADAL" clId="{EA64EA5F-1450-41ED-A800-D305F4374A46}" dt="2026-02-13T21:28:49.349" v="27" actId="20577"/>
        <pc:sldMkLst>
          <pc:docMk/>
          <pc:sldMk cId="145985404" sldId="282"/>
        </pc:sldMkLst>
      </pc:sldChg>
      <pc:sldChg chg="modSp modNotes">
        <pc:chgData name="Sara Clement" userId="4213e6b0-c3ba-419c-81b9-17c1e1ab1864" providerId="ADAL" clId="{EA64EA5F-1450-41ED-A800-D305F4374A46}" dt="2026-02-13T21:28:02.587" v="9"/>
        <pc:sldMkLst>
          <pc:docMk/>
          <pc:sldMk cId="1258514838" sldId="283"/>
        </pc:sldMkLst>
        <pc:spChg chg="mod">
          <ac:chgData name="Sara Clement" userId="4213e6b0-c3ba-419c-81b9-17c1e1ab1864" providerId="ADAL" clId="{EA64EA5F-1450-41ED-A800-D305F4374A46}" dt="2026-02-13T21:28:02.587" v="9"/>
          <ac:spMkLst>
            <pc:docMk/>
            <pc:sldMk cId="1258514838" sldId="283"/>
            <ac:spMk id="2" creationId="{B58DBFE5-62D0-8942-522B-C8148B2DE047}"/>
          </ac:spMkLst>
        </pc:spChg>
        <pc:spChg chg="mod">
          <ac:chgData name="Sara Clement" userId="4213e6b0-c3ba-419c-81b9-17c1e1ab1864" providerId="ADAL" clId="{EA64EA5F-1450-41ED-A800-D305F4374A46}" dt="2026-02-13T21:28:02.587" v="9"/>
          <ac:spMkLst>
            <pc:docMk/>
            <pc:sldMk cId="1258514838" sldId="283"/>
            <ac:spMk id="10" creationId="{691A403F-CD6B-6FF9-CD7E-188591E68B0A}"/>
          </ac:spMkLst>
        </pc:spChg>
      </pc:sldChg>
      <pc:sldChg chg="modSp modNotes">
        <pc:chgData name="Sara Clement" userId="4213e6b0-c3ba-419c-81b9-17c1e1ab1864" providerId="ADAL" clId="{EA64EA5F-1450-41ED-A800-D305F4374A46}" dt="2026-02-13T21:30:04.204" v="46" actId="12100"/>
        <pc:sldMkLst>
          <pc:docMk/>
          <pc:sldMk cId="3133110075" sldId="288"/>
        </pc:sldMkLst>
        <pc:spChg chg="mod">
          <ac:chgData name="Sara Clement" userId="4213e6b0-c3ba-419c-81b9-17c1e1ab1864" providerId="ADAL" clId="{EA64EA5F-1450-41ED-A800-D305F4374A46}" dt="2026-02-13T21:28:02.587" v="9"/>
          <ac:spMkLst>
            <pc:docMk/>
            <pc:sldMk cId="3133110075" sldId="288"/>
            <ac:spMk id="2" creationId="{4C46E25E-6CBD-3A5D-D7D6-36C4E00E54EA}"/>
          </ac:spMkLst>
        </pc:spChg>
        <pc:graphicFrameChg chg="mod">
          <ac:chgData name="Sara Clement" userId="4213e6b0-c3ba-419c-81b9-17c1e1ab1864" providerId="ADAL" clId="{EA64EA5F-1450-41ED-A800-D305F4374A46}" dt="2026-02-13T21:30:04.204" v="46" actId="12100"/>
          <ac:graphicFrameMkLst>
            <pc:docMk/>
            <pc:sldMk cId="3133110075" sldId="288"/>
            <ac:graphicFrameMk id="6" creationId="{DCA11BAE-C924-3613-7A15-D57C1FC074AC}"/>
          </ac:graphicFrameMkLst>
        </pc:graphicFrameChg>
      </pc:sldChg>
      <pc:sldChg chg="modSp">
        <pc:chgData name="Sara Clement" userId="4213e6b0-c3ba-419c-81b9-17c1e1ab1864" providerId="ADAL" clId="{EA64EA5F-1450-41ED-A800-D305F4374A46}" dt="2026-02-13T21:34:34.095" v="92" actId="12100"/>
        <pc:sldMkLst>
          <pc:docMk/>
          <pc:sldMk cId="360983716" sldId="289"/>
        </pc:sldMkLst>
        <pc:spChg chg="mod">
          <ac:chgData name="Sara Clement" userId="4213e6b0-c3ba-419c-81b9-17c1e1ab1864" providerId="ADAL" clId="{EA64EA5F-1450-41ED-A800-D305F4374A46}" dt="2026-02-13T21:28:02.587" v="9"/>
          <ac:spMkLst>
            <pc:docMk/>
            <pc:sldMk cId="360983716" sldId="289"/>
            <ac:spMk id="2" creationId="{00A0CFE7-64B8-D4DE-9BD9-07B094842CDD}"/>
          </ac:spMkLst>
        </pc:spChg>
        <pc:graphicFrameChg chg="mod">
          <ac:chgData name="Sara Clement" userId="4213e6b0-c3ba-419c-81b9-17c1e1ab1864" providerId="ADAL" clId="{EA64EA5F-1450-41ED-A800-D305F4374A46}" dt="2026-02-13T21:34:34.095" v="92" actId="12100"/>
          <ac:graphicFrameMkLst>
            <pc:docMk/>
            <pc:sldMk cId="360983716" sldId="289"/>
            <ac:graphicFrameMk id="5" creationId="{E6123BF8-24F3-DE39-00A3-659F7AE9B793}"/>
          </ac:graphicFrameMkLst>
        </pc:graphicFrameChg>
      </pc:sldChg>
      <pc:sldChg chg="modSp modNotes">
        <pc:chgData name="Sara Clement" userId="4213e6b0-c3ba-419c-81b9-17c1e1ab1864" providerId="ADAL" clId="{EA64EA5F-1450-41ED-A800-D305F4374A46}" dt="2026-02-13T21:28:02.587" v="9"/>
        <pc:sldMkLst>
          <pc:docMk/>
          <pc:sldMk cId="2326337020" sldId="290"/>
        </pc:sldMkLst>
        <pc:spChg chg="mod">
          <ac:chgData name="Sara Clement" userId="4213e6b0-c3ba-419c-81b9-17c1e1ab1864" providerId="ADAL" clId="{EA64EA5F-1450-41ED-A800-D305F4374A46}" dt="2026-02-13T21:28:02.587" v="9"/>
          <ac:spMkLst>
            <pc:docMk/>
            <pc:sldMk cId="2326337020" sldId="290"/>
            <ac:spMk id="2" creationId="{16199125-03A4-4E57-B82C-FC0BF709B445}"/>
          </ac:spMkLst>
        </pc:spChg>
        <pc:picChg chg="mod">
          <ac:chgData name="Sara Clement" userId="4213e6b0-c3ba-419c-81b9-17c1e1ab1864" providerId="ADAL" clId="{EA64EA5F-1450-41ED-A800-D305F4374A46}" dt="2026-02-13T21:28:02.587" v="9"/>
          <ac:picMkLst>
            <pc:docMk/>
            <pc:sldMk cId="2326337020" sldId="290"/>
            <ac:picMk id="5" creationId="{85D4709D-E23F-4298-AE6A-5285FEBF95DA}"/>
          </ac:picMkLst>
        </pc:picChg>
      </pc:sldChg>
      <pc:sldChg chg="modSp modNotes">
        <pc:chgData name="Sara Clement" userId="4213e6b0-c3ba-419c-81b9-17c1e1ab1864" providerId="ADAL" clId="{EA64EA5F-1450-41ED-A800-D305F4374A46}" dt="2026-02-13T21:28:02.587" v="9"/>
        <pc:sldMkLst>
          <pc:docMk/>
          <pc:sldMk cId="3834785933" sldId="292"/>
        </pc:sldMkLst>
        <pc:graphicFrameChg chg="mod">
          <ac:chgData name="Sara Clement" userId="4213e6b0-c3ba-419c-81b9-17c1e1ab1864" providerId="ADAL" clId="{EA64EA5F-1450-41ED-A800-D305F4374A46}" dt="2026-02-13T21:28:02.587" v="9"/>
          <ac:graphicFrameMkLst>
            <pc:docMk/>
            <pc:sldMk cId="3834785933" sldId="292"/>
            <ac:graphicFrameMk id="4" creationId="{C3CDA565-BBC5-FA43-41A5-85B060C65EC2}"/>
          </ac:graphicFrameMkLst>
        </pc:graphicFrameChg>
        <pc:graphicFrameChg chg="mod">
          <ac:chgData name="Sara Clement" userId="4213e6b0-c3ba-419c-81b9-17c1e1ab1864" providerId="ADAL" clId="{EA64EA5F-1450-41ED-A800-D305F4374A46}" dt="2026-02-13T21:28:02.587" v="9"/>
          <ac:graphicFrameMkLst>
            <pc:docMk/>
            <pc:sldMk cId="3834785933" sldId="292"/>
            <ac:graphicFrameMk id="7" creationId="{44401050-E67C-6EB5-4CD0-5398C2A9C91A}"/>
          </ac:graphicFrameMkLst>
        </pc:graphicFrameChg>
      </pc:sldChg>
      <pc:sldChg chg="modSp mod modNotes">
        <pc:chgData name="Sara Clement" userId="4213e6b0-c3ba-419c-81b9-17c1e1ab1864" providerId="ADAL" clId="{EA64EA5F-1450-41ED-A800-D305F4374A46}" dt="2026-02-13T21:34:05.108" v="91" actId="1076"/>
        <pc:sldMkLst>
          <pc:docMk/>
          <pc:sldMk cId="3236690216" sldId="295"/>
        </pc:sldMkLst>
        <pc:spChg chg="mod">
          <ac:chgData name="Sara Clement" userId="4213e6b0-c3ba-419c-81b9-17c1e1ab1864" providerId="ADAL" clId="{EA64EA5F-1450-41ED-A800-D305F4374A46}" dt="2026-02-13T21:34:05.108" v="91" actId="1076"/>
          <ac:spMkLst>
            <pc:docMk/>
            <pc:sldMk cId="3236690216" sldId="295"/>
            <ac:spMk id="3" creationId="{75D82FE4-F913-FF52-C138-916E83387A3E}"/>
          </ac:spMkLst>
        </pc:spChg>
        <pc:spChg chg="mod">
          <ac:chgData name="Sara Clement" userId="4213e6b0-c3ba-419c-81b9-17c1e1ab1864" providerId="ADAL" clId="{EA64EA5F-1450-41ED-A800-D305F4374A46}" dt="2026-02-13T21:33:57.557" v="89" actId="113"/>
          <ac:spMkLst>
            <pc:docMk/>
            <pc:sldMk cId="3236690216" sldId="295"/>
            <ac:spMk id="5" creationId="{025E111D-3D46-0446-F30C-5544B027C77C}"/>
          </ac:spMkLst>
        </pc:spChg>
        <pc:spChg chg="mod">
          <ac:chgData name="Sara Clement" userId="4213e6b0-c3ba-419c-81b9-17c1e1ab1864" providerId="ADAL" clId="{EA64EA5F-1450-41ED-A800-D305F4374A46}" dt="2026-02-13T21:33:34.260" v="84" actId="208"/>
          <ac:spMkLst>
            <pc:docMk/>
            <pc:sldMk cId="3236690216" sldId="295"/>
            <ac:spMk id="6" creationId="{C048C58B-1F79-31A4-558C-23F27FA318CA}"/>
          </ac:spMkLst>
        </pc:spChg>
        <pc:spChg chg="mod">
          <ac:chgData name="Sara Clement" userId="4213e6b0-c3ba-419c-81b9-17c1e1ab1864" providerId="ADAL" clId="{EA64EA5F-1450-41ED-A800-D305F4374A46}" dt="2026-02-13T21:34:02.566" v="90" actId="1076"/>
          <ac:spMkLst>
            <pc:docMk/>
            <pc:sldMk cId="3236690216" sldId="295"/>
            <ac:spMk id="7" creationId="{D5D27335-4FB4-06E6-2340-9B7C0B3D23C6}"/>
          </ac:spMkLst>
        </pc:spChg>
      </pc:sldChg>
      <pc:sldChg chg="modSp mod modNotes">
        <pc:chgData name="Sara Clement" userId="4213e6b0-c3ba-419c-81b9-17c1e1ab1864" providerId="ADAL" clId="{EA64EA5F-1450-41ED-A800-D305F4374A46}" dt="2026-02-13T21:37:06.988" v="134" actId="1076"/>
        <pc:sldMkLst>
          <pc:docMk/>
          <pc:sldMk cId="3452095632" sldId="296"/>
        </pc:sldMkLst>
        <pc:spChg chg="mod">
          <ac:chgData name="Sara Clement" userId="4213e6b0-c3ba-419c-81b9-17c1e1ab1864" providerId="ADAL" clId="{EA64EA5F-1450-41ED-A800-D305F4374A46}" dt="2026-02-13T21:28:02.587" v="9"/>
          <ac:spMkLst>
            <pc:docMk/>
            <pc:sldMk cId="3452095632" sldId="296"/>
            <ac:spMk id="2" creationId="{B58DBFE5-62D0-8942-522B-C8148B2DE047}"/>
          </ac:spMkLst>
        </pc:spChg>
        <pc:spChg chg="mod">
          <ac:chgData name="Sara Clement" userId="4213e6b0-c3ba-419c-81b9-17c1e1ab1864" providerId="ADAL" clId="{EA64EA5F-1450-41ED-A800-D305F4374A46}" dt="2026-02-13T21:37:05.518" v="133" actId="1076"/>
          <ac:spMkLst>
            <pc:docMk/>
            <pc:sldMk cId="3452095632" sldId="296"/>
            <ac:spMk id="10" creationId="{691A403F-CD6B-6FF9-CD7E-188591E68B0A}"/>
          </ac:spMkLst>
        </pc:spChg>
        <pc:picChg chg="mod">
          <ac:chgData name="Sara Clement" userId="4213e6b0-c3ba-419c-81b9-17c1e1ab1864" providerId="ADAL" clId="{EA64EA5F-1450-41ED-A800-D305F4374A46}" dt="2026-02-13T21:37:06.988" v="134" actId="1076"/>
          <ac:picMkLst>
            <pc:docMk/>
            <pc:sldMk cId="3452095632" sldId="296"/>
            <ac:picMk id="3" creationId="{17C06BF4-9E84-0B1E-B8B5-344B539B6FF0}"/>
          </ac:picMkLst>
        </pc:picChg>
      </pc:sldChg>
      <pc:sldChg chg="modSp modNotes">
        <pc:chgData name="Sara Clement" userId="4213e6b0-c3ba-419c-81b9-17c1e1ab1864" providerId="ADAL" clId="{EA64EA5F-1450-41ED-A800-D305F4374A46}" dt="2026-02-13T21:28:02.587" v="9"/>
        <pc:sldMkLst>
          <pc:docMk/>
          <pc:sldMk cId="2936640945" sldId="297"/>
        </pc:sldMkLst>
        <pc:picChg chg="mod">
          <ac:chgData name="Sara Clement" userId="4213e6b0-c3ba-419c-81b9-17c1e1ab1864" providerId="ADAL" clId="{EA64EA5F-1450-41ED-A800-D305F4374A46}" dt="2026-02-13T21:28:02.587" v="9"/>
          <ac:picMkLst>
            <pc:docMk/>
            <pc:sldMk cId="2936640945" sldId="297"/>
            <ac:picMk id="7" creationId="{82AD1897-8908-F09E-A77C-BCC0F1C55013}"/>
          </ac:picMkLst>
        </pc:picChg>
        <pc:picChg chg="mod">
          <ac:chgData name="Sara Clement" userId="4213e6b0-c3ba-419c-81b9-17c1e1ab1864" providerId="ADAL" clId="{EA64EA5F-1450-41ED-A800-D305F4374A46}" dt="2026-02-13T21:28:02.587" v="9"/>
          <ac:picMkLst>
            <pc:docMk/>
            <pc:sldMk cId="2936640945" sldId="297"/>
            <ac:picMk id="8" creationId="{F6AC10C5-5D27-41C5-8039-C1DE9048F5CD}"/>
          </ac:picMkLst>
        </pc:picChg>
      </pc:sldChg>
      <pc:sldChg chg="modSp modNotes">
        <pc:chgData name="Sara Clement" userId="4213e6b0-c3ba-419c-81b9-17c1e1ab1864" providerId="ADAL" clId="{EA64EA5F-1450-41ED-A800-D305F4374A46}" dt="2026-02-13T21:28:02.587" v="9"/>
        <pc:sldMkLst>
          <pc:docMk/>
          <pc:sldMk cId="3641126363" sldId="298"/>
        </pc:sldMkLst>
        <pc:spChg chg="mod">
          <ac:chgData name="Sara Clement" userId="4213e6b0-c3ba-419c-81b9-17c1e1ab1864" providerId="ADAL" clId="{EA64EA5F-1450-41ED-A800-D305F4374A46}" dt="2026-02-13T21:28:02.587" v="9"/>
          <ac:spMkLst>
            <pc:docMk/>
            <pc:sldMk cId="3641126363" sldId="298"/>
            <ac:spMk id="4" creationId="{12D923CC-5ED9-C863-C6D8-ED4314015A7E}"/>
          </ac:spMkLst>
        </pc:spChg>
      </pc:sldChg>
      <pc:sldChg chg="modSp mod modNotes">
        <pc:chgData name="Sara Clement" userId="4213e6b0-c3ba-419c-81b9-17c1e1ab1864" providerId="ADAL" clId="{EA64EA5F-1450-41ED-A800-D305F4374A46}" dt="2026-02-13T21:35:52.252" v="102" actId="1076"/>
        <pc:sldMkLst>
          <pc:docMk/>
          <pc:sldMk cId="896925483" sldId="299"/>
        </pc:sldMkLst>
        <pc:spChg chg="mod">
          <ac:chgData name="Sara Clement" userId="4213e6b0-c3ba-419c-81b9-17c1e1ab1864" providerId="ADAL" clId="{EA64EA5F-1450-41ED-A800-D305F4374A46}" dt="2026-02-13T21:35:52.252" v="102" actId="1076"/>
          <ac:spMkLst>
            <pc:docMk/>
            <pc:sldMk cId="896925483" sldId="299"/>
            <ac:spMk id="2" creationId="{4F7B4777-9368-0AFD-948D-E18504FC6A08}"/>
          </ac:spMkLst>
        </pc:spChg>
        <pc:spChg chg="mod">
          <ac:chgData name="Sara Clement" userId="4213e6b0-c3ba-419c-81b9-17c1e1ab1864" providerId="ADAL" clId="{EA64EA5F-1450-41ED-A800-D305F4374A46}" dt="2026-02-13T21:35:48.346" v="101" actId="1076"/>
          <ac:spMkLst>
            <pc:docMk/>
            <pc:sldMk cId="896925483" sldId="299"/>
            <ac:spMk id="3" creationId="{CB47DDB8-003C-6F79-45DD-107925632A6F}"/>
          </ac:spMkLst>
        </pc:spChg>
        <pc:picChg chg="mod">
          <ac:chgData name="Sara Clement" userId="4213e6b0-c3ba-419c-81b9-17c1e1ab1864" providerId="ADAL" clId="{EA64EA5F-1450-41ED-A800-D305F4374A46}" dt="2026-02-13T21:28:02.587" v="9"/>
          <ac:picMkLst>
            <pc:docMk/>
            <pc:sldMk cId="896925483" sldId="299"/>
            <ac:picMk id="4" creationId="{14691DD5-25DE-61EF-57FD-ED1F5D382FE2}"/>
          </ac:picMkLst>
        </pc:picChg>
        <pc:picChg chg="mod">
          <ac:chgData name="Sara Clement" userId="4213e6b0-c3ba-419c-81b9-17c1e1ab1864" providerId="ADAL" clId="{EA64EA5F-1450-41ED-A800-D305F4374A46}" dt="2026-02-13T21:28:02.587" v="9"/>
          <ac:picMkLst>
            <pc:docMk/>
            <pc:sldMk cId="896925483" sldId="299"/>
            <ac:picMk id="6" creationId="{9E86CCA1-A069-101E-771E-9D685DD5616E}"/>
          </ac:picMkLst>
        </pc:picChg>
        <pc:picChg chg="mod">
          <ac:chgData name="Sara Clement" userId="4213e6b0-c3ba-419c-81b9-17c1e1ab1864" providerId="ADAL" clId="{EA64EA5F-1450-41ED-A800-D305F4374A46}" dt="2026-02-13T21:28:02.587" v="9"/>
          <ac:picMkLst>
            <pc:docMk/>
            <pc:sldMk cId="896925483" sldId="299"/>
            <ac:picMk id="7" creationId="{475A24B2-3166-8B4E-1447-EC4011A23B5D}"/>
          </ac:picMkLst>
        </pc:picChg>
        <pc:picChg chg="mod">
          <ac:chgData name="Sara Clement" userId="4213e6b0-c3ba-419c-81b9-17c1e1ab1864" providerId="ADAL" clId="{EA64EA5F-1450-41ED-A800-D305F4374A46}" dt="2026-02-13T21:28:02.587" v="9"/>
          <ac:picMkLst>
            <pc:docMk/>
            <pc:sldMk cId="896925483" sldId="299"/>
            <ac:picMk id="9" creationId="{1A441398-8DDC-DF09-672A-91009318CFCD}"/>
          </ac:picMkLst>
        </pc:picChg>
        <pc:picChg chg="mod">
          <ac:chgData name="Sara Clement" userId="4213e6b0-c3ba-419c-81b9-17c1e1ab1864" providerId="ADAL" clId="{EA64EA5F-1450-41ED-A800-D305F4374A46}" dt="2026-02-13T21:28:02.587" v="9"/>
          <ac:picMkLst>
            <pc:docMk/>
            <pc:sldMk cId="896925483" sldId="299"/>
            <ac:picMk id="10" creationId="{1855A95F-87A9-A82A-784C-D8620080D4F7}"/>
          </ac:picMkLst>
        </pc:picChg>
        <pc:picChg chg="mod">
          <ac:chgData name="Sara Clement" userId="4213e6b0-c3ba-419c-81b9-17c1e1ab1864" providerId="ADAL" clId="{EA64EA5F-1450-41ED-A800-D305F4374A46}" dt="2026-02-13T21:28:02.587" v="9"/>
          <ac:picMkLst>
            <pc:docMk/>
            <pc:sldMk cId="896925483" sldId="299"/>
            <ac:picMk id="11" creationId="{EF39C559-DB8F-0005-4462-163AA56497E9}"/>
          </ac:picMkLst>
        </pc:picChg>
        <pc:picChg chg="mod">
          <ac:chgData name="Sara Clement" userId="4213e6b0-c3ba-419c-81b9-17c1e1ab1864" providerId="ADAL" clId="{EA64EA5F-1450-41ED-A800-D305F4374A46}" dt="2026-02-13T21:28:02.587" v="9"/>
          <ac:picMkLst>
            <pc:docMk/>
            <pc:sldMk cId="896925483" sldId="299"/>
            <ac:picMk id="12" creationId="{26E90198-C0A9-93BE-4F54-F4D64EF43212}"/>
          </ac:picMkLst>
        </pc:picChg>
        <pc:picChg chg="mod">
          <ac:chgData name="Sara Clement" userId="4213e6b0-c3ba-419c-81b9-17c1e1ab1864" providerId="ADAL" clId="{EA64EA5F-1450-41ED-A800-D305F4374A46}" dt="2026-02-13T21:28:02.587" v="9"/>
          <ac:picMkLst>
            <pc:docMk/>
            <pc:sldMk cId="896925483" sldId="299"/>
            <ac:picMk id="14" creationId="{3F76A9F1-9F4D-BBFD-A061-AE527F3B5D5D}"/>
          </ac:picMkLst>
        </pc:picChg>
      </pc:sldChg>
      <pc:sldChg chg="modSp mod modNotes">
        <pc:chgData name="Sara Clement" userId="4213e6b0-c3ba-419c-81b9-17c1e1ab1864" providerId="ADAL" clId="{EA64EA5F-1450-41ED-A800-D305F4374A46}" dt="2026-02-13T21:28:33.290" v="23" actId="20577"/>
        <pc:sldMkLst>
          <pc:docMk/>
          <pc:sldMk cId="2665665053" sldId="300"/>
        </pc:sldMkLst>
        <pc:spChg chg="mod">
          <ac:chgData name="Sara Clement" userId="4213e6b0-c3ba-419c-81b9-17c1e1ab1864" providerId="ADAL" clId="{EA64EA5F-1450-41ED-A800-D305F4374A46}" dt="2026-02-13T21:28:02.587" v="9"/>
          <ac:spMkLst>
            <pc:docMk/>
            <pc:sldMk cId="2665665053" sldId="300"/>
            <ac:spMk id="2" creationId="{B58DBFE5-62D0-8942-522B-C8148B2DE047}"/>
          </ac:spMkLst>
        </pc:spChg>
        <pc:spChg chg="mod">
          <ac:chgData name="Sara Clement" userId="4213e6b0-c3ba-419c-81b9-17c1e1ab1864" providerId="ADAL" clId="{EA64EA5F-1450-41ED-A800-D305F4374A46}" dt="2026-02-13T21:28:33.290" v="23" actId="20577"/>
          <ac:spMkLst>
            <pc:docMk/>
            <pc:sldMk cId="2665665053" sldId="300"/>
            <ac:spMk id="10" creationId="{691A403F-CD6B-6FF9-CD7E-188591E68B0A}"/>
          </ac:spMkLst>
        </pc:spChg>
        <pc:picChg chg="mod">
          <ac:chgData name="Sara Clement" userId="4213e6b0-c3ba-419c-81b9-17c1e1ab1864" providerId="ADAL" clId="{EA64EA5F-1450-41ED-A800-D305F4374A46}" dt="2026-02-13T21:28:02.587" v="9"/>
          <ac:picMkLst>
            <pc:docMk/>
            <pc:sldMk cId="2665665053" sldId="300"/>
            <ac:picMk id="3" creationId="{B7694FF3-EF00-1F42-2223-C2194D4D2470}"/>
          </ac:picMkLst>
        </pc:picChg>
      </pc:sldChg>
      <pc:sldChg chg="modSp">
        <pc:chgData name="Sara Clement" userId="4213e6b0-c3ba-419c-81b9-17c1e1ab1864" providerId="ADAL" clId="{EA64EA5F-1450-41ED-A800-D305F4374A46}" dt="2026-02-13T21:28:02.587" v="9"/>
        <pc:sldMkLst>
          <pc:docMk/>
          <pc:sldMk cId="3647715666" sldId="304"/>
        </pc:sldMkLst>
        <pc:picChg chg="mod">
          <ac:chgData name="Sara Clement" userId="4213e6b0-c3ba-419c-81b9-17c1e1ab1864" providerId="ADAL" clId="{EA64EA5F-1450-41ED-A800-D305F4374A46}" dt="2026-02-13T21:28:02.587" v="9"/>
          <ac:picMkLst>
            <pc:docMk/>
            <pc:sldMk cId="3647715666" sldId="304"/>
            <ac:picMk id="4" creationId="{F59D4183-C53C-C310-470E-61E14F91A7C4}"/>
          </ac:picMkLst>
        </pc:picChg>
      </pc:sldChg>
      <pc:sldChg chg="modSp">
        <pc:chgData name="Sara Clement" userId="4213e6b0-c3ba-419c-81b9-17c1e1ab1864" providerId="ADAL" clId="{EA64EA5F-1450-41ED-A800-D305F4374A46}" dt="2026-02-13T21:34:51.498" v="93" actId="12100"/>
        <pc:sldMkLst>
          <pc:docMk/>
          <pc:sldMk cId="1832708193" sldId="306"/>
        </pc:sldMkLst>
        <pc:spChg chg="mod">
          <ac:chgData name="Sara Clement" userId="4213e6b0-c3ba-419c-81b9-17c1e1ab1864" providerId="ADAL" clId="{EA64EA5F-1450-41ED-A800-D305F4374A46}" dt="2026-02-13T21:28:02.587" v="9"/>
          <ac:spMkLst>
            <pc:docMk/>
            <pc:sldMk cId="1832708193" sldId="306"/>
            <ac:spMk id="2" creationId="{00A0CFE7-64B8-D4DE-9BD9-07B094842CDD}"/>
          </ac:spMkLst>
        </pc:spChg>
        <pc:graphicFrameChg chg="mod">
          <ac:chgData name="Sara Clement" userId="4213e6b0-c3ba-419c-81b9-17c1e1ab1864" providerId="ADAL" clId="{EA64EA5F-1450-41ED-A800-D305F4374A46}" dt="2026-02-13T21:34:51.498" v="93" actId="12100"/>
          <ac:graphicFrameMkLst>
            <pc:docMk/>
            <pc:sldMk cId="1832708193" sldId="306"/>
            <ac:graphicFrameMk id="5" creationId="{E6123BF8-24F3-DE39-00A3-659F7AE9B793}"/>
          </ac:graphicFrameMkLst>
        </pc:graphicFrameChg>
      </pc:sldChg>
      <pc:sldChg chg="modSp mod modNotes">
        <pc:chgData name="Sara Clement" userId="4213e6b0-c3ba-419c-81b9-17c1e1ab1864" providerId="ADAL" clId="{EA64EA5F-1450-41ED-A800-D305F4374A46}" dt="2026-02-13T21:29:09.149" v="32" actId="403"/>
        <pc:sldMkLst>
          <pc:docMk/>
          <pc:sldMk cId="3282146151" sldId="309"/>
        </pc:sldMkLst>
        <pc:spChg chg="mod">
          <ac:chgData name="Sara Clement" userId="4213e6b0-c3ba-419c-81b9-17c1e1ab1864" providerId="ADAL" clId="{EA64EA5F-1450-41ED-A800-D305F4374A46}" dt="2026-02-13T21:28:02.587" v="9"/>
          <ac:spMkLst>
            <pc:docMk/>
            <pc:sldMk cId="3282146151" sldId="309"/>
            <ac:spMk id="2" creationId="{2CE15D72-126D-4BEA-2A6E-C5E5888B9188}"/>
          </ac:spMkLst>
        </pc:spChg>
        <pc:spChg chg="mod">
          <ac:chgData name="Sara Clement" userId="4213e6b0-c3ba-419c-81b9-17c1e1ab1864" providerId="ADAL" clId="{EA64EA5F-1450-41ED-A800-D305F4374A46}" dt="2026-02-13T21:29:09.149" v="32" actId="403"/>
          <ac:spMkLst>
            <pc:docMk/>
            <pc:sldMk cId="3282146151" sldId="309"/>
            <ac:spMk id="3" creationId="{CC9372A6-CE3B-A038-154D-88BBD7DBEDF2}"/>
          </ac:spMkLst>
        </pc:spChg>
        <pc:picChg chg="mod">
          <ac:chgData name="Sara Clement" userId="4213e6b0-c3ba-419c-81b9-17c1e1ab1864" providerId="ADAL" clId="{EA64EA5F-1450-41ED-A800-D305F4374A46}" dt="2026-02-13T21:28:02.587" v="9"/>
          <ac:picMkLst>
            <pc:docMk/>
            <pc:sldMk cId="3282146151" sldId="309"/>
            <ac:picMk id="1025" creationId="{7B05E7AC-70E3-8537-0F81-88A22A4C3BD4}"/>
          </ac:picMkLst>
        </pc:picChg>
      </pc:sldChg>
      <pc:sldChg chg="modSp mod modNotes">
        <pc:chgData name="Sara Clement" userId="4213e6b0-c3ba-419c-81b9-17c1e1ab1864" providerId="ADAL" clId="{EA64EA5F-1450-41ED-A800-D305F4374A46}" dt="2026-02-13T21:29:20.249" v="33" actId="1076"/>
        <pc:sldMkLst>
          <pc:docMk/>
          <pc:sldMk cId="2147134163" sldId="311"/>
        </pc:sldMkLst>
        <pc:spChg chg="mod">
          <ac:chgData name="Sara Clement" userId="4213e6b0-c3ba-419c-81b9-17c1e1ab1864" providerId="ADAL" clId="{EA64EA5F-1450-41ED-A800-D305F4374A46}" dt="2026-02-13T21:29:20.249" v="33" actId="1076"/>
          <ac:spMkLst>
            <pc:docMk/>
            <pc:sldMk cId="2147134163" sldId="311"/>
            <ac:spMk id="12" creationId="{AFFE34CC-9B15-3FB2-0010-B5410A7AF8CA}"/>
          </ac:spMkLst>
        </pc:spChg>
        <pc:picChg chg="mod">
          <ac:chgData name="Sara Clement" userId="4213e6b0-c3ba-419c-81b9-17c1e1ab1864" providerId="ADAL" clId="{EA64EA5F-1450-41ED-A800-D305F4374A46}" dt="2026-02-13T21:28:02.587" v="9"/>
          <ac:picMkLst>
            <pc:docMk/>
            <pc:sldMk cId="2147134163" sldId="311"/>
            <ac:picMk id="11" creationId="{C16B4679-E8CA-19D0-8633-AD0AAB937524}"/>
          </ac:picMkLst>
        </pc:picChg>
      </pc:sldChg>
      <pc:sldChg chg="modSp mod">
        <pc:chgData name="Sara Clement" userId="4213e6b0-c3ba-419c-81b9-17c1e1ab1864" providerId="ADAL" clId="{EA64EA5F-1450-41ED-A800-D305F4374A46}" dt="2026-02-13T21:29:39.046" v="42" actId="27636"/>
        <pc:sldMkLst>
          <pc:docMk/>
          <pc:sldMk cId="1448114296" sldId="312"/>
        </pc:sldMkLst>
        <pc:spChg chg="mod">
          <ac:chgData name="Sara Clement" userId="4213e6b0-c3ba-419c-81b9-17c1e1ab1864" providerId="ADAL" clId="{EA64EA5F-1450-41ED-A800-D305F4374A46}" dt="2026-02-13T21:29:39.046" v="42" actId="27636"/>
          <ac:spMkLst>
            <pc:docMk/>
            <pc:sldMk cId="1448114296" sldId="312"/>
            <ac:spMk id="3" creationId="{A1736582-38C7-DF26-5DAE-C11831FEE92E}"/>
          </ac:spMkLst>
        </pc:spChg>
      </pc:sldChg>
      <pc:sldMasterChg chg="modSp modSldLayout">
        <pc:chgData name="Sara Clement" userId="4213e6b0-c3ba-419c-81b9-17c1e1ab1864" providerId="ADAL" clId="{EA64EA5F-1450-41ED-A800-D305F4374A46}" dt="2026-02-13T21:28:02.587" v="9"/>
        <pc:sldMasterMkLst>
          <pc:docMk/>
          <pc:sldMasterMk cId="1065565023" sldId="2147483660"/>
        </pc:sldMasterMkLst>
        <pc:spChg chg="mod">
          <ac:chgData name="Sara Clement" userId="4213e6b0-c3ba-419c-81b9-17c1e1ab1864" providerId="ADAL" clId="{EA64EA5F-1450-41ED-A800-D305F4374A46}" dt="2026-02-13T21:28:02.587" v="9"/>
          <ac:spMkLst>
            <pc:docMk/>
            <pc:sldMasterMk cId="1065565023" sldId="2147483660"/>
            <ac:spMk id="2" creationId="{00000000-0000-0000-0000-000000000000}"/>
          </ac:spMkLst>
        </pc:spChg>
        <pc:spChg chg="mod">
          <ac:chgData name="Sara Clement" userId="4213e6b0-c3ba-419c-81b9-17c1e1ab1864" providerId="ADAL" clId="{EA64EA5F-1450-41ED-A800-D305F4374A46}" dt="2026-02-13T21:28:02.587" v="9"/>
          <ac:spMkLst>
            <pc:docMk/>
            <pc:sldMasterMk cId="1065565023" sldId="2147483660"/>
            <ac:spMk id="3" creationId="{00000000-0000-0000-0000-000000000000}"/>
          </ac:spMkLst>
        </pc:spChg>
        <pc:spChg chg="mod">
          <ac:chgData name="Sara Clement" userId="4213e6b0-c3ba-419c-81b9-17c1e1ab1864" providerId="ADAL" clId="{EA64EA5F-1450-41ED-A800-D305F4374A46}" dt="2026-02-13T21:28:02.587" v="9"/>
          <ac:spMkLst>
            <pc:docMk/>
            <pc:sldMasterMk cId="1065565023" sldId="2147483660"/>
            <ac:spMk id="4" creationId="{00000000-0000-0000-0000-000000000000}"/>
          </ac:spMkLst>
        </pc:spChg>
        <pc:picChg chg="mod">
          <ac:chgData name="Sara Clement" userId="4213e6b0-c3ba-419c-81b9-17c1e1ab1864" providerId="ADAL" clId="{EA64EA5F-1450-41ED-A800-D305F4374A46}" dt="2026-02-13T21:28:02.587" v="9"/>
          <ac:picMkLst>
            <pc:docMk/>
            <pc:sldMasterMk cId="1065565023" sldId="2147483660"/>
            <ac:picMk id="6" creationId="{732B490A-F7FF-C248-BB66-5E5CC041BEB4}"/>
          </ac:picMkLst>
        </pc:picChg>
        <pc:sldLayoutChg chg="modSp">
          <pc:chgData name="Sara Clement" userId="4213e6b0-c3ba-419c-81b9-17c1e1ab1864" providerId="ADAL" clId="{EA64EA5F-1450-41ED-A800-D305F4374A46}" dt="2026-02-13T21:28:02.587" v="9"/>
          <pc:sldLayoutMkLst>
            <pc:docMk/>
            <pc:sldMasterMk cId="1065565023" sldId="2147483660"/>
            <pc:sldLayoutMk cId="2488776077" sldId="2147483661"/>
          </pc:sldLayoutMkLst>
          <pc:spChg chg="mod">
            <ac:chgData name="Sara Clement" userId="4213e6b0-c3ba-419c-81b9-17c1e1ab1864" providerId="ADAL" clId="{EA64EA5F-1450-41ED-A800-D305F4374A46}" dt="2026-02-13T21:28:02.587" v="9"/>
            <ac:spMkLst>
              <pc:docMk/>
              <pc:sldMasterMk cId="1065565023" sldId="2147483660"/>
              <pc:sldLayoutMk cId="2488776077" sldId="2147483661"/>
              <ac:spMk id="2" creationId="{00000000-0000-0000-0000-000000000000}"/>
            </ac:spMkLst>
          </pc:spChg>
          <pc:spChg chg="mod">
            <ac:chgData name="Sara Clement" userId="4213e6b0-c3ba-419c-81b9-17c1e1ab1864" providerId="ADAL" clId="{EA64EA5F-1450-41ED-A800-D305F4374A46}" dt="2026-02-13T21:28:02.587" v="9"/>
            <ac:spMkLst>
              <pc:docMk/>
              <pc:sldMasterMk cId="1065565023" sldId="2147483660"/>
              <pc:sldLayoutMk cId="2488776077" sldId="2147483661"/>
              <ac:spMk id="3" creationId="{00000000-0000-0000-0000-000000000000}"/>
            </ac:spMkLst>
          </pc:spChg>
        </pc:sldLayoutChg>
        <pc:sldLayoutChg chg="modSp">
          <pc:chgData name="Sara Clement" userId="4213e6b0-c3ba-419c-81b9-17c1e1ab1864" providerId="ADAL" clId="{EA64EA5F-1450-41ED-A800-D305F4374A46}" dt="2026-02-13T21:28:02.587" v="9"/>
          <pc:sldLayoutMkLst>
            <pc:docMk/>
            <pc:sldMasterMk cId="1065565023" sldId="2147483660"/>
            <pc:sldLayoutMk cId="2422942308" sldId="2147483663"/>
          </pc:sldLayoutMkLst>
          <pc:spChg chg="mod">
            <ac:chgData name="Sara Clement" userId="4213e6b0-c3ba-419c-81b9-17c1e1ab1864" providerId="ADAL" clId="{EA64EA5F-1450-41ED-A800-D305F4374A46}" dt="2026-02-13T21:28:02.587" v="9"/>
            <ac:spMkLst>
              <pc:docMk/>
              <pc:sldMasterMk cId="1065565023" sldId="2147483660"/>
              <pc:sldLayoutMk cId="2422942308" sldId="2147483663"/>
              <ac:spMk id="2" creationId="{00000000-0000-0000-0000-000000000000}"/>
            </ac:spMkLst>
          </pc:spChg>
          <pc:spChg chg="mod">
            <ac:chgData name="Sara Clement" userId="4213e6b0-c3ba-419c-81b9-17c1e1ab1864" providerId="ADAL" clId="{EA64EA5F-1450-41ED-A800-D305F4374A46}" dt="2026-02-13T21:28:02.587" v="9"/>
            <ac:spMkLst>
              <pc:docMk/>
              <pc:sldMasterMk cId="1065565023" sldId="2147483660"/>
              <pc:sldLayoutMk cId="2422942308" sldId="2147483663"/>
              <ac:spMk id="3" creationId="{00000000-0000-0000-0000-000000000000}"/>
            </ac:spMkLst>
          </pc:spChg>
        </pc:sldLayoutChg>
        <pc:sldLayoutChg chg="modSp">
          <pc:chgData name="Sara Clement" userId="4213e6b0-c3ba-419c-81b9-17c1e1ab1864" providerId="ADAL" clId="{EA64EA5F-1450-41ED-A800-D305F4374A46}" dt="2026-02-13T21:28:02.587" v="9"/>
          <pc:sldLayoutMkLst>
            <pc:docMk/>
            <pc:sldMasterMk cId="1065565023" sldId="2147483660"/>
            <pc:sldLayoutMk cId="1253135278" sldId="2147483664"/>
          </pc:sldLayoutMkLst>
          <pc:spChg chg="mod">
            <ac:chgData name="Sara Clement" userId="4213e6b0-c3ba-419c-81b9-17c1e1ab1864" providerId="ADAL" clId="{EA64EA5F-1450-41ED-A800-D305F4374A46}" dt="2026-02-13T21:28:02.587" v="9"/>
            <ac:spMkLst>
              <pc:docMk/>
              <pc:sldMasterMk cId="1065565023" sldId="2147483660"/>
              <pc:sldLayoutMk cId="1253135278" sldId="2147483664"/>
              <ac:spMk id="3" creationId="{00000000-0000-0000-0000-000000000000}"/>
            </ac:spMkLst>
          </pc:spChg>
          <pc:spChg chg="mod">
            <ac:chgData name="Sara Clement" userId="4213e6b0-c3ba-419c-81b9-17c1e1ab1864" providerId="ADAL" clId="{EA64EA5F-1450-41ED-A800-D305F4374A46}" dt="2026-02-13T21:28:02.587" v="9"/>
            <ac:spMkLst>
              <pc:docMk/>
              <pc:sldMasterMk cId="1065565023" sldId="2147483660"/>
              <pc:sldLayoutMk cId="1253135278" sldId="2147483664"/>
              <ac:spMk id="4" creationId="{00000000-0000-0000-0000-000000000000}"/>
            </ac:spMkLst>
          </pc:spChg>
        </pc:sldLayoutChg>
        <pc:sldLayoutChg chg="modSp">
          <pc:chgData name="Sara Clement" userId="4213e6b0-c3ba-419c-81b9-17c1e1ab1864" providerId="ADAL" clId="{EA64EA5F-1450-41ED-A800-D305F4374A46}" dt="2026-02-13T21:28:02.587" v="9"/>
          <pc:sldLayoutMkLst>
            <pc:docMk/>
            <pc:sldMasterMk cId="1065565023" sldId="2147483660"/>
            <pc:sldLayoutMk cId="2208590319" sldId="2147483665"/>
          </pc:sldLayoutMkLst>
          <pc:spChg chg="mod">
            <ac:chgData name="Sara Clement" userId="4213e6b0-c3ba-419c-81b9-17c1e1ab1864" providerId="ADAL" clId="{EA64EA5F-1450-41ED-A800-D305F4374A46}" dt="2026-02-13T21:28:02.587" v="9"/>
            <ac:spMkLst>
              <pc:docMk/>
              <pc:sldMasterMk cId="1065565023" sldId="2147483660"/>
              <pc:sldLayoutMk cId="2208590319" sldId="2147483665"/>
              <ac:spMk id="3" creationId="{00000000-0000-0000-0000-000000000000}"/>
            </ac:spMkLst>
          </pc:spChg>
          <pc:spChg chg="mod">
            <ac:chgData name="Sara Clement" userId="4213e6b0-c3ba-419c-81b9-17c1e1ab1864" providerId="ADAL" clId="{EA64EA5F-1450-41ED-A800-D305F4374A46}" dt="2026-02-13T21:28:02.587" v="9"/>
            <ac:spMkLst>
              <pc:docMk/>
              <pc:sldMasterMk cId="1065565023" sldId="2147483660"/>
              <pc:sldLayoutMk cId="2208590319" sldId="2147483665"/>
              <ac:spMk id="4" creationId="{00000000-0000-0000-0000-000000000000}"/>
            </ac:spMkLst>
          </pc:spChg>
          <pc:spChg chg="mod">
            <ac:chgData name="Sara Clement" userId="4213e6b0-c3ba-419c-81b9-17c1e1ab1864" providerId="ADAL" clId="{EA64EA5F-1450-41ED-A800-D305F4374A46}" dt="2026-02-13T21:28:02.587" v="9"/>
            <ac:spMkLst>
              <pc:docMk/>
              <pc:sldMasterMk cId="1065565023" sldId="2147483660"/>
              <pc:sldLayoutMk cId="2208590319" sldId="2147483665"/>
              <ac:spMk id="5" creationId="{00000000-0000-0000-0000-000000000000}"/>
            </ac:spMkLst>
          </pc:spChg>
          <pc:spChg chg="mod">
            <ac:chgData name="Sara Clement" userId="4213e6b0-c3ba-419c-81b9-17c1e1ab1864" providerId="ADAL" clId="{EA64EA5F-1450-41ED-A800-D305F4374A46}" dt="2026-02-13T21:28:02.587" v="9"/>
            <ac:spMkLst>
              <pc:docMk/>
              <pc:sldMasterMk cId="1065565023" sldId="2147483660"/>
              <pc:sldLayoutMk cId="2208590319" sldId="2147483665"/>
              <ac:spMk id="6" creationId="{00000000-0000-0000-0000-000000000000}"/>
            </ac:spMkLst>
          </pc:spChg>
        </pc:sldLayoutChg>
        <pc:sldLayoutChg chg="modSp">
          <pc:chgData name="Sara Clement" userId="4213e6b0-c3ba-419c-81b9-17c1e1ab1864" providerId="ADAL" clId="{EA64EA5F-1450-41ED-A800-D305F4374A46}" dt="2026-02-13T21:28:02.587" v="9"/>
          <pc:sldLayoutMkLst>
            <pc:docMk/>
            <pc:sldMasterMk cId="1065565023" sldId="2147483660"/>
            <pc:sldLayoutMk cId="4079932347" sldId="2147483668"/>
          </pc:sldLayoutMkLst>
          <pc:spChg chg="mod">
            <ac:chgData name="Sara Clement" userId="4213e6b0-c3ba-419c-81b9-17c1e1ab1864" providerId="ADAL" clId="{EA64EA5F-1450-41ED-A800-D305F4374A46}" dt="2026-02-13T21:28:02.587" v="9"/>
            <ac:spMkLst>
              <pc:docMk/>
              <pc:sldMasterMk cId="1065565023" sldId="2147483660"/>
              <pc:sldLayoutMk cId="4079932347" sldId="2147483668"/>
              <ac:spMk id="2" creationId="{00000000-0000-0000-0000-000000000000}"/>
            </ac:spMkLst>
          </pc:spChg>
          <pc:spChg chg="mod">
            <ac:chgData name="Sara Clement" userId="4213e6b0-c3ba-419c-81b9-17c1e1ab1864" providerId="ADAL" clId="{EA64EA5F-1450-41ED-A800-D305F4374A46}" dt="2026-02-13T21:28:02.587" v="9"/>
            <ac:spMkLst>
              <pc:docMk/>
              <pc:sldMasterMk cId="1065565023" sldId="2147483660"/>
              <pc:sldLayoutMk cId="4079932347" sldId="2147483668"/>
              <ac:spMk id="3" creationId="{00000000-0000-0000-0000-000000000000}"/>
            </ac:spMkLst>
          </pc:spChg>
          <pc:spChg chg="mod">
            <ac:chgData name="Sara Clement" userId="4213e6b0-c3ba-419c-81b9-17c1e1ab1864" providerId="ADAL" clId="{EA64EA5F-1450-41ED-A800-D305F4374A46}" dt="2026-02-13T21:28:02.587" v="9"/>
            <ac:spMkLst>
              <pc:docMk/>
              <pc:sldMasterMk cId="1065565023" sldId="2147483660"/>
              <pc:sldLayoutMk cId="4079932347" sldId="2147483668"/>
              <ac:spMk id="4" creationId="{00000000-0000-0000-0000-000000000000}"/>
            </ac:spMkLst>
          </pc:spChg>
        </pc:sldLayoutChg>
        <pc:sldLayoutChg chg="modSp">
          <pc:chgData name="Sara Clement" userId="4213e6b0-c3ba-419c-81b9-17c1e1ab1864" providerId="ADAL" clId="{EA64EA5F-1450-41ED-A800-D305F4374A46}" dt="2026-02-13T21:28:02.587" v="9"/>
          <pc:sldLayoutMkLst>
            <pc:docMk/>
            <pc:sldMasterMk cId="1065565023" sldId="2147483660"/>
            <pc:sldLayoutMk cId="2122394913" sldId="2147483669"/>
          </pc:sldLayoutMkLst>
          <pc:spChg chg="mod">
            <ac:chgData name="Sara Clement" userId="4213e6b0-c3ba-419c-81b9-17c1e1ab1864" providerId="ADAL" clId="{EA64EA5F-1450-41ED-A800-D305F4374A46}" dt="2026-02-13T21:28:02.587" v="9"/>
            <ac:spMkLst>
              <pc:docMk/>
              <pc:sldMasterMk cId="1065565023" sldId="2147483660"/>
              <pc:sldLayoutMk cId="2122394913" sldId="2147483669"/>
              <ac:spMk id="2" creationId="{00000000-0000-0000-0000-000000000000}"/>
            </ac:spMkLst>
          </pc:spChg>
          <pc:spChg chg="mod">
            <ac:chgData name="Sara Clement" userId="4213e6b0-c3ba-419c-81b9-17c1e1ab1864" providerId="ADAL" clId="{EA64EA5F-1450-41ED-A800-D305F4374A46}" dt="2026-02-13T21:28:02.587" v="9"/>
            <ac:spMkLst>
              <pc:docMk/>
              <pc:sldMasterMk cId="1065565023" sldId="2147483660"/>
              <pc:sldLayoutMk cId="2122394913" sldId="2147483669"/>
              <ac:spMk id="3" creationId="{00000000-0000-0000-0000-000000000000}"/>
            </ac:spMkLst>
          </pc:spChg>
          <pc:spChg chg="mod">
            <ac:chgData name="Sara Clement" userId="4213e6b0-c3ba-419c-81b9-17c1e1ab1864" providerId="ADAL" clId="{EA64EA5F-1450-41ED-A800-D305F4374A46}" dt="2026-02-13T21:28:02.587" v="9"/>
            <ac:spMkLst>
              <pc:docMk/>
              <pc:sldMasterMk cId="1065565023" sldId="2147483660"/>
              <pc:sldLayoutMk cId="2122394913" sldId="2147483669"/>
              <ac:spMk id="4" creationId="{00000000-0000-0000-0000-000000000000}"/>
            </ac:spMkLst>
          </pc:spChg>
        </pc:sldLayoutChg>
        <pc:sldLayoutChg chg="modSp">
          <pc:chgData name="Sara Clement" userId="4213e6b0-c3ba-419c-81b9-17c1e1ab1864" providerId="ADAL" clId="{EA64EA5F-1450-41ED-A800-D305F4374A46}" dt="2026-02-13T21:28:02.587" v="9"/>
          <pc:sldLayoutMkLst>
            <pc:docMk/>
            <pc:sldMasterMk cId="1065565023" sldId="2147483660"/>
            <pc:sldLayoutMk cId="777478237" sldId="2147483671"/>
          </pc:sldLayoutMkLst>
          <pc:spChg chg="mod">
            <ac:chgData name="Sara Clement" userId="4213e6b0-c3ba-419c-81b9-17c1e1ab1864" providerId="ADAL" clId="{EA64EA5F-1450-41ED-A800-D305F4374A46}" dt="2026-02-13T21:28:02.587" v="9"/>
            <ac:spMkLst>
              <pc:docMk/>
              <pc:sldMasterMk cId="1065565023" sldId="2147483660"/>
              <pc:sldLayoutMk cId="777478237" sldId="2147483671"/>
              <ac:spMk id="2" creationId="{00000000-0000-0000-0000-000000000000}"/>
            </ac:spMkLst>
          </pc:spChg>
          <pc:spChg chg="mod">
            <ac:chgData name="Sara Clement" userId="4213e6b0-c3ba-419c-81b9-17c1e1ab1864" providerId="ADAL" clId="{EA64EA5F-1450-41ED-A800-D305F4374A46}" dt="2026-02-13T21:28:02.587" v="9"/>
            <ac:spMkLst>
              <pc:docMk/>
              <pc:sldMasterMk cId="1065565023" sldId="2147483660"/>
              <pc:sldLayoutMk cId="777478237" sldId="2147483671"/>
              <ac:spMk id="3" creationId="{00000000-0000-0000-0000-000000000000}"/>
            </ac:spMkLst>
          </pc:spChg>
        </pc:sldLayoutChg>
      </pc:sldMasterChg>
    </pc:docChg>
  </pc:docChgLst>
  <pc:docChgLst>
    <pc:chgData name="Christina Paige" userId="S::cpaige@foodbankcenc.org::0a984956-2f0d-41ea-a643-7cd951759af5" providerId="AD" clId="Web-{B127B6AC-AADB-BDAD-C8A9-D1C1B33FE624}"/>
    <pc:docChg chg="modSld">
      <pc:chgData name="Christina Paige" userId="S::cpaige@foodbankcenc.org::0a984956-2f0d-41ea-a643-7cd951759af5" providerId="AD" clId="Web-{B127B6AC-AADB-BDAD-C8A9-D1C1B33FE624}" dt="2026-02-16T17:01:04.196" v="6"/>
      <pc:docMkLst>
        <pc:docMk/>
      </pc:docMkLst>
      <pc:sldChg chg="modSp mod modClrScheme chgLayout">
        <pc:chgData name="Christina Paige" userId="S::cpaige@foodbankcenc.org::0a984956-2f0d-41ea-a643-7cd951759af5" providerId="AD" clId="Web-{B127B6AC-AADB-BDAD-C8A9-D1C1B33FE624}" dt="2026-02-16T16:59:51.334" v="5"/>
        <pc:sldMkLst>
          <pc:docMk/>
          <pc:sldMk cId="1926222968" sldId="281"/>
        </pc:sldMkLst>
        <pc:spChg chg="mod">
          <ac:chgData name="Christina Paige" userId="S::cpaige@foodbankcenc.org::0a984956-2f0d-41ea-a643-7cd951759af5" providerId="AD" clId="Web-{B127B6AC-AADB-BDAD-C8A9-D1C1B33FE624}" dt="2026-02-16T16:54:32.616" v="0"/>
          <ac:spMkLst>
            <pc:docMk/>
            <pc:sldMk cId="1926222968" sldId="281"/>
            <ac:spMk id="2" creationId="{B85F3D18-CAEF-D277-2FBE-CE238C374967}"/>
          </ac:spMkLst>
        </pc:spChg>
        <pc:graphicFrameChg chg="mod modGraphic">
          <ac:chgData name="Christina Paige" userId="S::cpaige@foodbankcenc.org::0a984956-2f0d-41ea-a643-7cd951759af5" providerId="AD" clId="Web-{B127B6AC-AADB-BDAD-C8A9-D1C1B33FE624}" dt="2026-02-16T16:59:51.334" v="5"/>
          <ac:graphicFrameMkLst>
            <pc:docMk/>
            <pc:sldMk cId="1926222968" sldId="281"/>
            <ac:graphicFrameMk id="6" creationId="{1167335A-52C1-B928-F39B-9B1DADE95E29}"/>
          </ac:graphicFrameMkLst>
        </pc:graphicFrameChg>
      </pc:sldChg>
      <pc:sldChg chg="modSp">
        <pc:chgData name="Christina Paige" userId="S::cpaige@foodbankcenc.org::0a984956-2f0d-41ea-a643-7cd951759af5" providerId="AD" clId="Web-{B127B6AC-AADB-BDAD-C8A9-D1C1B33FE624}" dt="2026-02-16T16:56:05.590" v="1" actId="1076"/>
        <pc:sldMkLst>
          <pc:docMk/>
          <pc:sldMk cId="360983716" sldId="289"/>
        </pc:sldMkLst>
        <pc:graphicFrameChg chg="mod">
          <ac:chgData name="Christina Paige" userId="S::cpaige@foodbankcenc.org::0a984956-2f0d-41ea-a643-7cd951759af5" providerId="AD" clId="Web-{B127B6AC-AADB-BDAD-C8A9-D1C1B33FE624}" dt="2026-02-16T16:56:05.590" v="1" actId="1076"/>
          <ac:graphicFrameMkLst>
            <pc:docMk/>
            <pc:sldMk cId="360983716" sldId="289"/>
            <ac:graphicFrameMk id="5" creationId="{E6123BF8-24F3-DE39-00A3-659F7AE9B793}"/>
          </ac:graphicFrameMkLst>
        </pc:graphicFrameChg>
      </pc:sldChg>
      <pc:sldChg chg="mod setBg">
        <pc:chgData name="Christina Paige" userId="S::cpaige@foodbankcenc.org::0a984956-2f0d-41ea-a643-7cd951759af5" providerId="AD" clId="Web-{B127B6AC-AADB-BDAD-C8A9-D1C1B33FE624}" dt="2026-02-16T17:01:04.196" v="6"/>
        <pc:sldMkLst>
          <pc:docMk/>
          <pc:sldMk cId="3236690216" sldId="295"/>
        </pc:sldMkLst>
      </pc:sldChg>
    </pc:docChg>
  </pc:docChgLst>
  <pc:docChgLst>
    <pc:chgData name="Christina Paige" userId="S::cpaige@foodbankcenc.org::0a984956-2f0d-41ea-a643-7cd951759af5" providerId="AD" clId="Web-{D10D9784-319A-F159-FBA4-8B9248F5F3D1}"/>
    <pc:docChg chg="modSld">
      <pc:chgData name="Christina Paige" userId="S::cpaige@foodbankcenc.org::0a984956-2f0d-41ea-a643-7cd951759af5" providerId="AD" clId="Web-{D10D9784-319A-F159-FBA4-8B9248F5F3D1}" dt="2026-02-16T17:28:49.277" v="28" actId="20577"/>
      <pc:docMkLst>
        <pc:docMk/>
      </pc:docMkLst>
      <pc:sldChg chg="modSp">
        <pc:chgData name="Christina Paige" userId="S::cpaige@foodbankcenc.org::0a984956-2f0d-41ea-a643-7cd951759af5" providerId="AD" clId="Web-{D10D9784-319A-F159-FBA4-8B9248F5F3D1}" dt="2026-02-16T17:28:06.338" v="22" actId="20577"/>
        <pc:sldMkLst>
          <pc:docMk/>
          <pc:sldMk cId="1453046346" sldId="259"/>
        </pc:sldMkLst>
        <pc:spChg chg="mod">
          <ac:chgData name="Christina Paige" userId="S::cpaige@foodbankcenc.org::0a984956-2f0d-41ea-a643-7cd951759af5" providerId="AD" clId="Web-{D10D9784-319A-F159-FBA4-8B9248F5F3D1}" dt="2026-02-16T17:28:06.338" v="22" actId="20577"/>
          <ac:spMkLst>
            <pc:docMk/>
            <pc:sldMk cId="1453046346" sldId="259"/>
            <ac:spMk id="2" creationId="{E29E8D29-F5A7-9BE3-580B-FD3D9EF1616A}"/>
          </ac:spMkLst>
        </pc:spChg>
      </pc:sldChg>
      <pc:sldChg chg="modSp">
        <pc:chgData name="Christina Paige" userId="S::cpaige@foodbankcenc.org::0a984956-2f0d-41ea-a643-7cd951759af5" providerId="AD" clId="Web-{D10D9784-319A-F159-FBA4-8B9248F5F3D1}" dt="2026-02-16T17:28:49.277" v="28" actId="20577"/>
        <pc:sldMkLst>
          <pc:docMk/>
          <pc:sldMk cId="1926222968" sldId="281"/>
        </pc:sldMkLst>
        <pc:graphicFrameChg chg="modGraphic">
          <ac:chgData name="Christina Paige" userId="S::cpaige@foodbankcenc.org::0a984956-2f0d-41ea-a643-7cd951759af5" providerId="AD" clId="Web-{D10D9784-319A-F159-FBA4-8B9248F5F3D1}" dt="2026-02-16T17:28:49.277" v="28" actId="20577"/>
          <ac:graphicFrameMkLst>
            <pc:docMk/>
            <pc:sldMk cId="1926222968" sldId="281"/>
            <ac:graphicFrameMk id="6" creationId="{1167335A-52C1-B928-F39B-9B1DADE95E29}"/>
          </ac:graphicFrameMkLst>
        </pc:graphicFrameChg>
      </pc:sldChg>
    </pc:docChg>
  </pc:docChgLst>
  <pc:docChgLst>
    <pc:chgData name="Christina Paige" userId="S::cpaige@foodbankcenc.org::0a984956-2f0d-41ea-a643-7cd951759af5" providerId="AD" clId="Web-{A401D50C-2D0C-B4EE-877B-DE3F4CCAEAC7}"/>
    <pc:docChg chg="modSld">
      <pc:chgData name="Christina Paige" userId="S::cpaige@foodbankcenc.org::0a984956-2f0d-41ea-a643-7cd951759af5" providerId="AD" clId="Web-{A401D50C-2D0C-B4EE-877B-DE3F4CCAEAC7}" dt="2026-02-16T14:40:27.271" v="4"/>
      <pc:docMkLst>
        <pc:docMk/>
      </pc:docMkLst>
      <pc:sldChg chg="modSp mod modClrScheme chgLayout">
        <pc:chgData name="Christina Paige" userId="S::cpaige@foodbankcenc.org::0a984956-2f0d-41ea-a643-7cd951759af5" providerId="AD" clId="Web-{A401D50C-2D0C-B4EE-877B-DE3F4CCAEAC7}" dt="2026-02-16T14:40:27.271" v="4"/>
        <pc:sldMkLst>
          <pc:docMk/>
          <pc:sldMk cId="1453046346" sldId="259"/>
        </pc:sldMkLst>
        <pc:spChg chg="mod">
          <ac:chgData name="Christina Paige" userId="S::cpaige@foodbankcenc.org::0a984956-2f0d-41ea-a643-7cd951759af5" providerId="AD" clId="Web-{A401D50C-2D0C-B4EE-877B-DE3F4CCAEAC7}" dt="2026-02-16T14:40:27.271" v="4"/>
          <ac:spMkLst>
            <pc:docMk/>
            <pc:sldMk cId="1453046346" sldId="259"/>
            <ac:spMk id="2" creationId="{E29E8D29-F5A7-9BE3-580B-FD3D9EF1616A}"/>
          </ac:spMkLst>
        </pc:spChg>
        <pc:spChg chg="mod">
          <ac:chgData name="Christina Paige" userId="S::cpaige@foodbankcenc.org::0a984956-2f0d-41ea-a643-7cd951759af5" providerId="AD" clId="Web-{A401D50C-2D0C-B4EE-877B-DE3F4CCAEAC7}" dt="2026-02-16T14:40:27.271" v="4"/>
          <ac:spMkLst>
            <pc:docMk/>
            <pc:sldMk cId="1453046346" sldId="259"/>
            <ac:spMk id="4" creationId="{5A58B9DE-67B3-3D47-62E7-8F15A85A06A5}"/>
          </ac:spMkLst>
        </pc:spChg>
        <pc:picChg chg="mod">
          <ac:chgData name="Christina Paige" userId="S::cpaige@foodbankcenc.org::0a984956-2f0d-41ea-a643-7cd951759af5" providerId="AD" clId="Web-{A401D50C-2D0C-B4EE-877B-DE3F4CCAEAC7}" dt="2026-02-16T14:40:27.271" v="4"/>
          <ac:picMkLst>
            <pc:docMk/>
            <pc:sldMk cId="1453046346" sldId="259"/>
            <ac:picMk id="5" creationId="{470A171A-5E77-59EF-2097-FFD24EC37A47}"/>
          </ac:picMkLst>
        </pc:picChg>
      </pc:sldChg>
      <pc:sldChg chg="addSp delSp modSp">
        <pc:chgData name="Christina Paige" userId="S::cpaige@foodbankcenc.org::0a984956-2f0d-41ea-a643-7cd951759af5" providerId="AD" clId="Web-{A401D50C-2D0C-B4EE-877B-DE3F4CCAEAC7}" dt="2026-02-16T14:40:10.646" v="3"/>
        <pc:sldMkLst>
          <pc:docMk/>
          <pc:sldMk cId="145985404" sldId="282"/>
        </pc:sldMkLst>
        <pc:spChg chg="mod">
          <ac:chgData name="Christina Paige" userId="S::cpaige@foodbankcenc.org::0a984956-2f0d-41ea-a643-7cd951759af5" providerId="AD" clId="Web-{A401D50C-2D0C-B4EE-877B-DE3F4CCAEAC7}" dt="2026-02-16T14:40:10.646" v="3"/>
          <ac:spMkLst>
            <pc:docMk/>
            <pc:sldMk cId="145985404" sldId="282"/>
            <ac:spMk id="2" creationId="{4C46E25E-6CBD-3A5D-D7D6-36C4E00E54EA}"/>
          </ac:spMkLst>
        </pc:spChg>
        <pc:graphicFrameChg chg="add">
          <ac:chgData name="Christina Paige" userId="S::cpaige@foodbankcenc.org::0a984956-2f0d-41ea-a643-7cd951759af5" providerId="AD" clId="Web-{A401D50C-2D0C-B4EE-877B-DE3F4CCAEAC7}" dt="2026-02-16T14:40:10.646" v="3"/>
          <ac:graphicFrameMkLst>
            <pc:docMk/>
            <pc:sldMk cId="145985404" sldId="282"/>
            <ac:graphicFrameMk id="5" creationId="{AB0DF09F-51F7-A032-8216-34729955C708}"/>
          </ac:graphicFrameMkLst>
        </pc:graphicFrameChg>
      </pc:sldChg>
      <pc:sldChg chg="addSp delSp modSp mod modClrScheme chgLayout">
        <pc:chgData name="Christina Paige" userId="S::cpaige@foodbankcenc.org::0a984956-2f0d-41ea-a643-7cd951759af5" providerId="AD" clId="Web-{A401D50C-2D0C-B4EE-877B-DE3F4CCAEAC7}" dt="2026-02-16T14:39:52.677" v="2"/>
        <pc:sldMkLst>
          <pc:docMk/>
          <pc:sldMk cId="2665665053" sldId="300"/>
        </pc:sldMkLst>
        <pc:spChg chg="mod">
          <ac:chgData name="Christina Paige" userId="S::cpaige@foodbankcenc.org::0a984956-2f0d-41ea-a643-7cd951759af5" providerId="AD" clId="Web-{A401D50C-2D0C-B4EE-877B-DE3F4CCAEAC7}" dt="2026-02-16T14:39:52.677" v="2"/>
          <ac:spMkLst>
            <pc:docMk/>
            <pc:sldMk cId="2665665053" sldId="300"/>
            <ac:spMk id="2" creationId="{B58DBFE5-62D0-8942-522B-C8148B2DE047}"/>
          </ac:spMkLst>
        </pc:spChg>
        <pc:spChg chg="mod">
          <ac:chgData name="Christina Paige" userId="S::cpaige@foodbankcenc.org::0a984956-2f0d-41ea-a643-7cd951759af5" providerId="AD" clId="Web-{A401D50C-2D0C-B4EE-877B-DE3F4CCAEAC7}" dt="2026-02-16T14:39:52.677" v="2"/>
          <ac:spMkLst>
            <pc:docMk/>
            <pc:sldMk cId="2665665053" sldId="300"/>
            <ac:spMk id="10" creationId="{691A403F-CD6B-6FF9-CD7E-188591E68B0A}"/>
          </ac:spMkLst>
        </pc:spChg>
        <pc:picChg chg="mod ord">
          <ac:chgData name="Christina Paige" userId="S::cpaige@foodbankcenc.org::0a984956-2f0d-41ea-a643-7cd951759af5" providerId="AD" clId="Web-{A401D50C-2D0C-B4EE-877B-DE3F4CCAEAC7}" dt="2026-02-16T14:39:52.677" v="2"/>
          <ac:picMkLst>
            <pc:docMk/>
            <pc:sldMk cId="2665665053" sldId="300"/>
            <ac:picMk id="3" creationId="{B7694FF3-EF00-1F42-2223-C2194D4D2470}"/>
          </ac:picMkLst>
        </pc:picChg>
      </pc:sldChg>
    </pc:docChg>
  </pc:docChgLst>
</pc:chgInfo>
</file>

<file path=ppt/comments/modernComment_119_72CFD478.xml><?xml version="1.0" encoding="utf-8"?>
<p188:cmLst xmlns:a="http://schemas.openxmlformats.org/drawingml/2006/main" xmlns:r="http://schemas.openxmlformats.org/officeDocument/2006/relationships" xmlns:p188="http://schemas.microsoft.com/office/powerpoint/2018/8/main">
  <p188:cm id="{7B3BF99E-271B-49B8-BB8A-6BBA6D855706}" authorId="{144EECAA-11CA-68F4-DA63-0CDBDD3CD665}" created="2024-12-19T19:16:02.907">
    <pc:sldMkLst xmlns:pc="http://schemas.microsoft.com/office/powerpoint/2013/main/command">
      <pc:docMk/>
      <pc:sldMk cId="1926222968" sldId="281"/>
    </pc:sldMkLst>
    <p188:txBody>
      <a:bodyPr/>
      <a:lstStyle/>
      <a:p>
        <a:r>
          <a:rPr lang="en-US"/>
          <a:t>Add NCM here please [@Chris Lierly] </a:t>
        </a:r>
      </a:p>
    </p188:txBody>
  </p188:cm>
</p188:cmLst>
</file>

<file path=ppt/comments/modernComment_120_BABF773B.xml><?xml version="1.0" encoding="utf-8"?>
<p188:cmLst xmlns:a="http://schemas.openxmlformats.org/drawingml/2006/main" xmlns:r="http://schemas.openxmlformats.org/officeDocument/2006/relationships" xmlns:p188="http://schemas.microsoft.com/office/powerpoint/2018/8/main">
  <p188:cm id="{E39F67C1-E465-4B26-B7D1-89A763FAFD32}" authorId="{144EECAA-11CA-68F4-DA63-0CDBDD3CD665}" created="2024-12-19T19:19:32.718">
    <pc:sldMkLst xmlns:pc="http://schemas.microsoft.com/office/powerpoint/2013/main/command">
      <pc:docMk/>
      <pc:sldMk cId="3133110075" sldId="288"/>
    </pc:sldMkLst>
    <p188:txBody>
      <a:bodyPr/>
      <a:lstStyle/>
      <a:p>
        <a:r>
          <a:rPr lang="en-US"/>
          <a:t>Please share our social media channels. In this slide. You can make it a QR code too [@Chris Lierly] </a:t>
        </a:r>
      </a:p>
    </p188:txBody>
  </p188:cm>
</p188:cmLst>
</file>

<file path=ppt/comments/modernComment_121_15842CA4.xml><?xml version="1.0" encoding="utf-8"?>
<p188:cmLst xmlns:a="http://schemas.openxmlformats.org/drawingml/2006/main" xmlns:r="http://schemas.openxmlformats.org/officeDocument/2006/relationships" xmlns:p188="http://schemas.microsoft.com/office/powerpoint/2018/8/main">
  <p188:cm id="{5C1733C0-E902-4033-B795-DB73031EE635}" authorId="{144EECAA-11CA-68F4-DA63-0CDBDD3CD665}" created="2025-01-03T15:15:55.947">
    <pc:sldMkLst xmlns:pc="http://schemas.microsoft.com/office/powerpoint/2013/main/command">
      <pc:docMk/>
      <pc:sldMk cId="360983716" sldId="289"/>
    </pc:sldMkLst>
    <p188:txBody>
      <a:bodyPr/>
      <a:lstStyle/>
      <a:p>
        <a:r>
          <a:rPr lang="en-US"/>
          <a:t>[@Chris Lierly] </a:t>
        </a:r>
      </a:p>
    </p188:txBody>
  </p188:cm>
</p188:cmLst>
</file>

<file path=ppt/comments/modernComment_132_6D3CE861.xml><?xml version="1.0" encoding="utf-8"?>
<p188:cmLst xmlns:a="http://schemas.openxmlformats.org/drawingml/2006/main" xmlns:r="http://schemas.openxmlformats.org/officeDocument/2006/relationships" xmlns:p188="http://schemas.microsoft.com/office/powerpoint/2018/8/main">
  <p188:cm id="{C205B2E8-5F96-4449-961C-905076A6D94D}" authorId="{144EECAA-11CA-68F4-DA63-0CDBDD3CD665}" created="2025-01-03T15:16:02.570">
    <pc:sldMkLst xmlns:pc="http://schemas.microsoft.com/office/powerpoint/2013/main/command">
      <pc:docMk/>
      <pc:sldMk cId="1832708193" sldId="290"/>
    </pc:sldMkLst>
    <p188:txBody>
      <a:bodyPr/>
      <a:lstStyle/>
      <a:p>
        <a:r>
          <a:rPr lang="en-US"/>
          <a:t>[@Chris Lierly] </a:t>
        </a:r>
      </a:p>
    </p188:txBody>
  </p188:cm>
</p188:cmLst>
</file>

<file path=ppt/comments/modernComment_135_C3A19367.xml><?xml version="1.0" encoding="utf-8"?>
<p188:cmLst xmlns:a="http://schemas.openxmlformats.org/drawingml/2006/main" xmlns:r="http://schemas.openxmlformats.org/officeDocument/2006/relationships" xmlns:p188="http://schemas.microsoft.com/office/powerpoint/2018/8/main">
  <p188:cm id="{EA1A94F1-990E-45B6-B435-6A70A1FA4FA0}" authorId="{144EECAA-11CA-68F4-DA63-0CDBDD3CD665}" created="2024-01-08T15:12:48.394">
    <pc:sldMkLst xmlns:pc="http://schemas.microsoft.com/office/powerpoint/2013/main/command">
      <pc:docMk/>
      <pc:sldMk cId="1048208460" sldId="264"/>
    </pc:sldMkLst>
    <p188:txBody>
      <a:bodyPr/>
      <a:lstStyle/>
      <a:p>
        <a:r>
          <a:rPr lang="en-US"/>
          <a:t>[@Chris Lierly] </a:t>
        </a:r>
      </a:p>
    </p188:txBody>
  </p188:cm>
</p188:cmLst>
</file>

<file path=ppt/comments/modernComment_137_7FFAAAD3.xml><?xml version="1.0" encoding="utf-8"?>
<p188:cmLst xmlns:a="http://schemas.openxmlformats.org/drawingml/2006/main" xmlns:r="http://schemas.openxmlformats.org/officeDocument/2006/relationships" xmlns:p188="http://schemas.microsoft.com/office/powerpoint/2018/8/main">
  <p188:cm id="{A4E5FF89-D4E7-4D10-9909-9505DFB5AA2B}" authorId="{144EECAA-11CA-68F4-DA63-0CDBDD3CD665}" created="2024-01-08T15:18:05.135">
    <pc:sldMkLst xmlns:pc="http://schemas.microsoft.com/office/powerpoint/2013/main/command">
      <pc:docMk/>
      <pc:sldMk cId="1335402214" sldId="270"/>
    </pc:sldMkLst>
    <p188:txBody>
      <a:bodyPr/>
      <a:lstStyle/>
      <a:p>
        <a:r>
          <a:rPr lang="en-US"/>
          <a:t>[@Chris Lierly] </a:t>
        </a:r>
      </a:p>
    </p188:txBody>
  </p188:cm>
  <p188:cm id="{F99DF005-556E-49EF-BDA0-5D8F6C0557B4}" authorId="{144EECAA-11CA-68F4-DA63-0CDBDD3CD665}" created="2025-12-10T16:14:36.390">
    <pc:sldMkLst xmlns:pc="http://schemas.microsoft.com/office/powerpoint/2013/main/command">
      <pc:docMk/>
      <pc:sldMk cId="1335402214" sldId="270"/>
    </pc:sldMkLst>
    <p188:txBody>
      <a:bodyPr/>
      <a:lstStyle/>
      <a:p>
        <a:r>
          <a:rPr lang="en-US"/>
          <a:t>Anna will work on this slide</a:t>
        </a:r>
      </a:p>
    </p188:txBody>
  </p188:cm>
</p188:cmLst>
</file>

<file path=ppt/diagrams/_rels/data4.xml.rels><?xml version="1.0" encoding="UTF-8" standalone="yes"?>
<Relationships xmlns="http://schemas.openxmlformats.org/package/2006/relationships"><Relationship Id="rId1" Type="http://schemas.openxmlformats.org/officeDocument/2006/relationships/hyperlink" Target="https://ddec1-0-en-ctp.trendmicro.com/wis/clicktime/v1/query?url=https%3a%2f%2flinks%2d1.govdelivery.com%2fCL0%2fhttps%3a%252F%252Fdocs.google.com%252Fforms%252Fd%252Fe%252F1FAIpQLScxZlko%2dVBOihZN7d2%2d4tlB2wbJ6GqdOGCBFN7RbOFzzRBTgQ%252Fviewform%253Fusp%3dsharing%2526ouid%3d109343213012901612879%2f1%2f0100019c44765f5f%2d1caa4ce3%2d887b%2d44e3%2d9c9c%2d4bd840938ef5%2d000000%2fq2uI%5fOOEVKzr5Zj8z3tT%5fv3wx1cqLg%2dX370L0bw1E5M%3d443&amp;umid=447a791d-6dd7-4f91-b9e3-f5e7949d07d1&amp;rct=1770837582&amp;auth=dd734acbaed88f595d08345114005b99578c9a99-f8ab8dfbe77a9bea3a5d012cda755fbc7609ee2e"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ddec1-0-en-ctp.trendmicro.com/wis/clicktime/v1/query?url=https%3a%2f%2flinks%2d1.govdelivery.com%2fCL0%2fhttps%3a%252F%252Fdocs.google.com%252Fforms%252Fd%252Fe%252F1FAIpQLScxZlko%2dVBOihZN7d2%2d4tlB2wbJ6GqdOGCBFN7RbOFzzRBTgQ%252Fviewform%253Fusp%3dsharing%2526ouid%3d109343213012901612879%2f1%2f0100019c44765f5f%2d1caa4ce3%2d887b%2d44e3%2d9c9c%2d4bd840938ef5%2d000000%2fq2uI%5fOOEVKzr5Zj8z3tT%5fv3wx1cqLg%2dX370L0bw1E5M%3d443&amp;umid=447a791d-6dd7-4f91-b9e3-f5e7949d07d1&amp;rct=1770837582&amp;auth=dd734acbaed88f595d08345114005b99578c9a99-f8ab8dfbe77a9bea3a5d012cda755fbc7609ee2e"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E94E2-472F-4944-9E87-2F32D27A4BA3}"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52F43FE4-DC97-43B7-8D34-353920AA9B4E}">
      <dgm:prSet/>
      <dgm:spPr/>
      <dgm:t>
        <a:bodyPr/>
        <a:lstStyle/>
        <a:p>
          <a:r>
            <a:rPr lang="en-US"/>
            <a:t>During the summer months, while kids are not in school, they may have less access to food.</a:t>
          </a:r>
        </a:p>
      </dgm:t>
    </dgm:pt>
    <dgm:pt modelId="{102BF41D-31B4-4F48-A149-92B9AED40FFD}" type="parTrans" cxnId="{D23FD066-DC29-4C7E-875C-88CEE61674D7}">
      <dgm:prSet/>
      <dgm:spPr/>
      <dgm:t>
        <a:bodyPr/>
        <a:lstStyle/>
        <a:p>
          <a:endParaRPr lang="en-US"/>
        </a:p>
      </dgm:t>
    </dgm:pt>
    <dgm:pt modelId="{F41D7C0E-1550-4223-B2E5-E5EAB881D1BD}" type="sibTrans" cxnId="{D23FD066-DC29-4C7E-875C-88CEE61674D7}">
      <dgm:prSet/>
      <dgm:spPr/>
      <dgm:t>
        <a:bodyPr/>
        <a:lstStyle/>
        <a:p>
          <a:endParaRPr lang="en-US"/>
        </a:p>
      </dgm:t>
    </dgm:pt>
    <dgm:pt modelId="{9A6B624D-9DBE-46E9-A682-E27B971643A5}">
      <dgm:prSet/>
      <dgm:spPr/>
      <dgm:t>
        <a:bodyPr/>
        <a:lstStyle/>
        <a:p>
          <a:r>
            <a:rPr lang="en-US"/>
            <a:t>A SFSP site is a location where kids can go to safely receive a nutritious meal.</a:t>
          </a:r>
        </a:p>
      </dgm:t>
    </dgm:pt>
    <dgm:pt modelId="{AE024F14-6ACB-47F3-85C7-A71D5E600DBF}" type="parTrans" cxnId="{713C1281-F419-4323-8F96-BE824E80D7FB}">
      <dgm:prSet/>
      <dgm:spPr/>
      <dgm:t>
        <a:bodyPr/>
        <a:lstStyle/>
        <a:p>
          <a:endParaRPr lang="en-US"/>
        </a:p>
      </dgm:t>
    </dgm:pt>
    <dgm:pt modelId="{F318DD02-28F4-4993-A82D-76D565D74601}" type="sibTrans" cxnId="{713C1281-F419-4323-8F96-BE824E80D7FB}">
      <dgm:prSet/>
      <dgm:spPr/>
      <dgm:t>
        <a:bodyPr/>
        <a:lstStyle/>
        <a:p>
          <a:endParaRPr lang="en-US"/>
        </a:p>
      </dgm:t>
    </dgm:pt>
    <dgm:pt modelId="{C15DEF5E-7081-431A-971D-8BBCC6A6CA8A}">
      <dgm:prSet/>
      <dgm:spPr/>
      <dgm:t>
        <a:bodyPr/>
        <a:lstStyle/>
        <a:p>
          <a:r>
            <a:rPr lang="en-US"/>
            <a:t>In 2024, 14.1 million children in the United States lived in households that experienced food insecurity, which is a lack of access to affordable, nutritious food.</a:t>
          </a:r>
        </a:p>
      </dgm:t>
    </dgm:pt>
    <dgm:pt modelId="{8DCC213F-2F1C-4002-8E12-BFDAD0BCC609}" type="parTrans" cxnId="{0236B8B3-8EC7-4BDB-9239-57FB85F3B022}">
      <dgm:prSet/>
      <dgm:spPr/>
      <dgm:t>
        <a:bodyPr/>
        <a:lstStyle/>
        <a:p>
          <a:endParaRPr lang="en-US"/>
        </a:p>
      </dgm:t>
    </dgm:pt>
    <dgm:pt modelId="{B179F9F4-F2AF-46A4-B5FB-D3757DDE2521}" type="sibTrans" cxnId="{0236B8B3-8EC7-4BDB-9239-57FB85F3B022}">
      <dgm:prSet/>
      <dgm:spPr/>
      <dgm:t>
        <a:bodyPr/>
        <a:lstStyle/>
        <a:p>
          <a:endParaRPr lang="en-US"/>
        </a:p>
      </dgm:t>
    </dgm:pt>
    <dgm:pt modelId="{77F46B8A-B9E4-4A3D-94F2-F221BC78F9BD}" type="pres">
      <dgm:prSet presAssocID="{94AE94E2-472F-4944-9E87-2F32D27A4BA3}" presName="vert0" presStyleCnt="0">
        <dgm:presLayoutVars>
          <dgm:dir/>
          <dgm:animOne val="branch"/>
          <dgm:animLvl val="lvl"/>
        </dgm:presLayoutVars>
      </dgm:prSet>
      <dgm:spPr/>
    </dgm:pt>
    <dgm:pt modelId="{A2FA55DA-94EF-4B9E-B77C-E4602A58E98E}" type="pres">
      <dgm:prSet presAssocID="{52F43FE4-DC97-43B7-8D34-353920AA9B4E}" presName="thickLine" presStyleLbl="alignNode1" presStyleIdx="0" presStyleCnt="3"/>
      <dgm:spPr/>
    </dgm:pt>
    <dgm:pt modelId="{697DB2FF-5643-426C-AFBF-42887604100B}" type="pres">
      <dgm:prSet presAssocID="{52F43FE4-DC97-43B7-8D34-353920AA9B4E}" presName="horz1" presStyleCnt="0"/>
      <dgm:spPr/>
    </dgm:pt>
    <dgm:pt modelId="{8A211F69-FFC6-4AA5-AE86-02DC7E0EC518}" type="pres">
      <dgm:prSet presAssocID="{52F43FE4-DC97-43B7-8D34-353920AA9B4E}" presName="tx1" presStyleLbl="revTx" presStyleIdx="0" presStyleCnt="3"/>
      <dgm:spPr/>
    </dgm:pt>
    <dgm:pt modelId="{0C733C5B-E00D-4430-982F-5839912B5BD3}" type="pres">
      <dgm:prSet presAssocID="{52F43FE4-DC97-43B7-8D34-353920AA9B4E}" presName="vert1" presStyleCnt="0"/>
      <dgm:spPr/>
    </dgm:pt>
    <dgm:pt modelId="{94D2C158-F7F7-4953-8D29-4EF25AA40B2F}" type="pres">
      <dgm:prSet presAssocID="{9A6B624D-9DBE-46E9-A682-E27B971643A5}" presName="thickLine" presStyleLbl="alignNode1" presStyleIdx="1" presStyleCnt="3"/>
      <dgm:spPr/>
    </dgm:pt>
    <dgm:pt modelId="{024B24E7-B56D-4276-A45A-788C8E018917}" type="pres">
      <dgm:prSet presAssocID="{9A6B624D-9DBE-46E9-A682-E27B971643A5}" presName="horz1" presStyleCnt="0"/>
      <dgm:spPr/>
    </dgm:pt>
    <dgm:pt modelId="{C21E5F28-A8F4-4B1F-9E2B-9145856A47A5}" type="pres">
      <dgm:prSet presAssocID="{9A6B624D-9DBE-46E9-A682-E27B971643A5}" presName="tx1" presStyleLbl="revTx" presStyleIdx="1" presStyleCnt="3"/>
      <dgm:spPr/>
    </dgm:pt>
    <dgm:pt modelId="{736147E3-8E04-4835-8E60-79639598F30A}" type="pres">
      <dgm:prSet presAssocID="{9A6B624D-9DBE-46E9-A682-E27B971643A5}" presName="vert1" presStyleCnt="0"/>
      <dgm:spPr/>
    </dgm:pt>
    <dgm:pt modelId="{8078BFED-0A20-42DD-8C8D-00C818B6E155}" type="pres">
      <dgm:prSet presAssocID="{C15DEF5E-7081-431A-971D-8BBCC6A6CA8A}" presName="thickLine" presStyleLbl="alignNode1" presStyleIdx="2" presStyleCnt="3"/>
      <dgm:spPr/>
    </dgm:pt>
    <dgm:pt modelId="{B8BC94D6-7EDA-43FB-9ED4-4B9CF132C9A3}" type="pres">
      <dgm:prSet presAssocID="{C15DEF5E-7081-431A-971D-8BBCC6A6CA8A}" presName="horz1" presStyleCnt="0"/>
      <dgm:spPr/>
    </dgm:pt>
    <dgm:pt modelId="{84B64C87-BED2-45AB-89C0-0309E3469BFB}" type="pres">
      <dgm:prSet presAssocID="{C15DEF5E-7081-431A-971D-8BBCC6A6CA8A}" presName="tx1" presStyleLbl="revTx" presStyleIdx="2" presStyleCnt="3"/>
      <dgm:spPr/>
    </dgm:pt>
    <dgm:pt modelId="{A0F56A64-8CB0-4510-B909-28A1C7DA5A9A}" type="pres">
      <dgm:prSet presAssocID="{C15DEF5E-7081-431A-971D-8BBCC6A6CA8A}" presName="vert1" presStyleCnt="0"/>
      <dgm:spPr/>
    </dgm:pt>
  </dgm:ptLst>
  <dgm:cxnLst>
    <dgm:cxn modelId="{5456703A-D744-47E1-9FB2-0E702D5E96C8}" type="presOf" srcId="{C15DEF5E-7081-431A-971D-8BBCC6A6CA8A}" destId="{84B64C87-BED2-45AB-89C0-0309E3469BFB}" srcOrd="0" destOrd="0" presId="urn:microsoft.com/office/officeart/2008/layout/LinedList"/>
    <dgm:cxn modelId="{D23FD066-DC29-4C7E-875C-88CEE61674D7}" srcId="{94AE94E2-472F-4944-9E87-2F32D27A4BA3}" destId="{52F43FE4-DC97-43B7-8D34-353920AA9B4E}" srcOrd="0" destOrd="0" parTransId="{102BF41D-31B4-4F48-A149-92B9AED40FFD}" sibTransId="{F41D7C0E-1550-4223-B2E5-E5EAB881D1BD}"/>
    <dgm:cxn modelId="{7EE1844F-E4F8-40A1-BA31-9FED2578D676}" type="presOf" srcId="{9A6B624D-9DBE-46E9-A682-E27B971643A5}" destId="{C21E5F28-A8F4-4B1F-9E2B-9145856A47A5}" srcOrd="0" destOrd="0" presId="urn:microsoft.com/office/officeart/2008/layout/LinedList"/>
    <dgm:cxn modelId="{60374675-788F-42C8-89F5-99685F364D68}" type="presOf" srcId="{94AE94E2-472F-4944-9E87-2F32D27A4BA3}" destId="{77F46B8A-B9E4-4A3D-94F2-F221BC78F9BD}" srcOrd="0" destOrd="0" presId="urn:microsoft.com/office/officeart/2008/layout/LinedList"/>
    <dgm:cxn modelId="{713C1281-F419-4323-8F96-BE824E80D7FB}" srcId="{94AE94E2-472F-4944-9E87-2F32D27A4BA3}" destId="{9A6B624D-9DBE-46E9-A682-E27B971643A5}" srcOrd="1" destOrd="0" parTransId="{AE024F14-6ACB-47F3-85C7-A71D5E600DBF}" sibTransId="{F318DD02-28F4-4993-A82D-76D565D74601}"/>
    <dgm:cxn modelId="{0236B8B3-8EC7-4BDB-9239-57FB85F3B022}" srcId="{94AE94E2-472F-4944-9E87-2F32D27A4BA3}" destId="{C15DEF5E-7081-431A-971D-8BBCC6A6CA8A}" srcOrd="2" destOrd="0" parTransId="{8DCC213F-2F1C-4002-8E12-BFDAD0BCC609}" sibTransId="{B179F9F4-F2AF-46A4-B5FB-D3757DDE2521}"/>
    <dgm:cxn modelId="{C02104EC-AC1F-4883-A7B5-5697FECA7670}" type="presOf" srcId="{52F43FE4-DC97-43B7-8D34-353920AA9B4E}" destId="{8A211F69-FFC6-4AA5-AE86-02DC7E0EC518}" srcOrd="0" destOrd="0" presId="urn:microsoft.com/office/officeart/2008/layout/LinedList"/>
    <dgm:cxn modelId="{777C5A3A-2272-4970-9A69-0622C26517B0}" type="presParOf" srcId="{77F46B8A-B9E4-4A3D-94F2-F221BC78F9BD}" destId="{A2FA55DA-94EF-4B9E-B77C-E4602A58E98E}" srcOrd="0" destOrd="0" presId="urn:microsoft.com/office/officeart/2008/layout/LinedList"/>
    <dgm:cxn modelId="{B0FCB3DF-EDD6-47AB-91C0-E4922EA96160}" type="presParOf" srcId="{77F46B8A-B9E4-4A3D-94F2-F221BC78F9BD}" destId="{697DB2FF-5643-426C-AFBF-42887604100B}" srcOrd="1" destOrd="0" presId="urn:microsoft.com/office/officeart/2008/layout/LinedList"/>
    <dgm:cxn modelId="{219402D6-9580-4CBA-A6EA-A81940A6873D}" type="presParOf" srcId="{697DB2FF-5643-426C-AFBF-42887604100B}" destId="{8A211F69-FFC6-4AA5-AE86-02DC7E0EC518}" srcOrd="0" destOrd="0" presId="urn:microsoft.com/office/officeart/2008/layout/LinedList"/>
    <dgm:cxn modelId="{07AA2734-6DF1-4C71-B1A1-353D29710E57}" type="presParOf" srcId="{697DB2FF-5643-426C-AFBF-42887604100B}" destId="{0C733C5B-E00D-4430-982F-5839912B5BD3}" srcOrd="1" destOrd="0" presId="urn:microsoft.com/office/officeart/2008/layout/LinedList"/>
    <dgm:cxn modelId="{C63A9CD5-3221-4592-AA23-2974697D00A0}" type="presParOf" srcId="{77F46B8A-B9E4-4A3D-94F2-F221BC78F9BD}" destId="{94D2C158-F7F7-4953-8D29-4EF25AA40B2F}" srcOrd="2" destOrd="0" presId="urn:microsoft.com/office/officeart/2008/layout/LinedList"/>
    <dgm:cxn modelId="{EE60B0E1-30E3-435A-8023-FE3074A02491}" type="presParOf" srcId="{77F46B8A-B9E4-4A3D-94F2-F221BC78F9BD}" destId="{024B24E7-B56D-4276-A45A-788C8E018917}" srcOrd="3" destOrd="0" presId="urn:microsoft.com/office/officeart/2008/layout/LinedList"/>
    <dgm:cxn modelId="{B99AB1C1-66DA-441B-9D68-4D84EAE542D9}" type="presParOf" srcId="{024B24E7-B56D-4276-A45A-788C8E018917}" destId="{C21E5F28-A8F4-4B1F-9E2B-9145856A47A5}" srcOrd="0" destOrd="0" presId="urn:microsoft.com/office/officeart/2008/layout/LinedList"/>
    <dgm:cxn modelId="{F17B6E0D-DF05-41DE-9D6E-DE6F3BED7922}" type="presParOf" srcId="{024B24E7-B56D-4276-A45A-788C8E018917}" destId="{736147E3-8E04-4835-8E60-79639598F30A}" srcOrd="1" destOrd="0" presId="urn:microsoft.com/office/officeart/2008/layout/LinedList"/>
    <dgm:cxn modelId="{AEB7F46E-ADE8-4939-A3ED-0932D983DD3C}" type="presParOf" srcId="{77F46B8A-B9E4-4A3D-94F2-F221BC78F9BD}" destId="{8078BFED-0A20-42DD-8C8D-00C818B6E155}" srcOrd="4" destOrd="0" presId="urn:microsoft.com/office/officeart/2008/layout/LinedList"/>
    <dgm:cxn modelId="{20471A0B-12BF-4DAE-B9C8-0D693A33FFAB}" type="presParOf" srcId="{77F46B8A-B9E4-4A3D-94F2-F221BC78F9BD}" destId="{B8BC94D6-7EDA-43FB-9ED4-4B9CF132C9A3}" srcOrd="5" destOrd="0" presId="urn:microsoft.com/office/officeart/2008/layout/LinedList"/>
    <dgm:cxn modelId="{0709F547-79B7-4D77-81EB-574EAF578D37}" type="presParOf" srcId="{B8BC94D6-7EDA-43FB-9ED4-4B9CF132C9A3}" destId="{84B64C87-BED2-45AB-89C0-0309E3469BFB}" srcOrd="0" destOrd="0" presId="urn:microsoft.com/office/officeart/2008/layout/LinedList"/>
    <dgm:cxn modelId="{3C6E0699-869D-42D6-A64E-6798ABCFC803}" type="presParOf" srcId="{B8BC94D6-7EDA-43FB-9ED4-4B9CF132C9A3}" destId="{A0F56A64-8CB0-4510-B909-28A1C7DA5A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BC4D9-C7A2-4B4F-B6A6-06AFA86B29B9}"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08B31F78-288C-4B3A-8EB3-1F9CC303E485}">
      <dgm:prSet phldrT="[Text]"/>
      <dgm:spPr/>
      <dgm:t>
        <a:bodyPr/>
        <a:lstStyle/>
        <a:p>
          <a:r>
            <a:rPr lang="en-US" dirty="0">
              <a:latin typeface="Myriad Pro"/>
            </a:rPr>
            <a:t>Increased exposure to    non-traditional market</a:t>
          </a:r>
        </a:p>
      </dgm:t>
    </dgm:pt>
    <dgm:pt modelId="{29911770-409F-4CD4-88E3-7CFD65A8612A}" type="parTrans" cxnId="{EA6E5A3B-489E-4671-8A8E-4A52DFCEEA01}">
      <dgm:prSet/>
      <dgm:spPr/>
      <dgm:t>
        <a:bodyPr/>
        <a:lstStyle/>
        <a:p>
          <a:endParaRPr lang="en-US"/>
        </a:p>
      </dgm:t>
    </dgm:pt>
    <dgm:pt modelId="{3164603B-EE46-4D6D-8579-53C0CED80ED9}" type="sibTrans" cxnId="{EA6E5A3B-489E-4671-8A8E-4A52DFCEEA01}">
      <dgm:prSet/>
      <dgm:spPr/>
      <dgm:t>
        <a:bodyPr/>
        <a:lstStyle/>
        <a:p>
          <a:endParaRPr lang="en-US"/>
        </a:p>
      </dgm:t>
    </dgm:pt>
    <dgm:pt modelId="{5B1B595F-72EF-47E3-AE3C-B7A80F6C4076}">
      <dgm:prSet phldrT="[Text]"/>
      <dgm:spPr/>
      <dgm:t>
        <a:bodyPr/>
        <a:lstStyle/>
        <a:p>
          <a:r>
            <a:rPr lang="en-US" dirty="0">
              <a:latin typeface="Myriad Pro"/>
            </a:rPr>
            <a:t>Show community support &amp; partnership</a:t>
          </a:r>
        </a:p>
      </dgm:t>
    </dgm:pt>
    <dgm:pt modelId="{6677E9ED-91C0-4D27-A9DA-6FB7A5444632}" type="parTrans" cxnId="{C0A94D4E-D33F-4772-9522-DB8484CCA50C}">
      <dgm:prSet/>
      <dgm:spPr/>
      <dgm:t>
        <a:bodyPr/>
        <a:lstStyle/>
        <a:p>
          <a:endParaRPr lang="en-US"/>
        </a:p>
      </dgm:t>
    </dgm:pt>
    <dgm:pt modelId="{043D2960-4CA7-4D55-9C87-F48505E7B946}" type="sibTrans" cxnId="{C0A94D4E-D33F-4772-9522-DB8484CCA50C}">
      <dgm:prSet/>
      <dgm:spPr/>
      <dgm:t>
        <a:bodyPr/>
        <a:lstStyle/>
        <a:p>
          <a:endParaRPr lang="en-US"/>
        </a:p>
      </dgm:t>
    </dgm:pt>
    <dgm:pt modelId="{1ECE16E5-8038-4C6E-9879-4C8EC77D3AE9}">
      <dgm:prSet phldrT="[Text]"/>
      <dgm:spPr/>
      <dgm:t>
        <a:bodyPr/>
        <a:lstStyle/>
        <a:p>
          <a:r>
            <a:rPr lang="en-US" dirty="0">
              <a:latin typeface="Myriad Pro"/>
            </a:rPr>
            <a:t>Access to federal funding</a:t>
          </a:r>
        </a:p>
      </dgm:t>
    </dgm:pt>
    <dgm:pt modelId="{9812F9A8-9A9B-45B5-9DAB-65CDEBF0857D}" type="parTrans" cxnId="{FD1BEFD4-FE73-49AE-8D12-155E5A29866B}">
      <dgm:prSet/>
      <dgm:spPr/>
      <dgm:t>
        <a:bodyPr/>
        <a:lstStyle/>
        <a:p>
          <a:endParaRPr lang="en-US"/>
        </a:p>
      </dgm:t>
    </dgm:pt>
    <dgm:pt modelId="{43CDFEF6-AF47-482F-B203-D6DD6D1E8E77}" type="sibTrans" cxnId="{FD1BEFD4-FE73-49AE-8D12-155E5A29866B}">
      <dgm:prSet/>
      <dgm:spPr/>
      <dgm:t>
        <a:bodyPr/>
        <a:lstStyle/>
        <a:p>
          <a:endParaRPr lang="en-US"/>
        </a:p>
      </dgm:t>
    </dgm:pt>
    <dgm:pt modelId="{8FA47C02-BF4D-43FD-AA83-88FFBA6BE7BB}" type="pres">
      <dgm:prSet presAssocID="{5C3BC4D9-C7A2-4B4F-B6A6-06AFA86B29B9}" presName="diagram" presStyleCnt="0">
        <dgm:presLayoutVars>
          <dgm:dir/>
          <dgm:resizeHandles val="exact"/>
        </dgm:presLayoutVars>
      </dgm:prSet>
      <dgm:spPr/>
    </dgm:pt>
    <dgm:pt modelId="{281F5442-1046-4CAC-A506-8080A2BE4053}" type="pres">
      <dgm:prSet presAssocID="{08B31F78-288C-4B3A-8EB3-1F9CC303E485}" presName="node" presStyleLbl="node1" presStyleIdx="0" presStyleCnt="3">
        <dgm:presLayoutVars>
          <dgm:bulletEnabled val="1"/>
        </dgm:presLayoutVars>
      </dgm:prSet>
      <dgm:spPr/>
    </dgm:pt>
    <dgm:pt modelId="{E5616214-700A-460B-A798-972DF06EC628}" type="pres">
      <dgm:prSet presAssocID="{3164603B-EE46-4D6D-8579-53C0CED80ED9}" presName="sibTrans" presStyleCnt="0"/>
      <dgm:spPr/>
    </dgm:pt>
    <dgm:pt modelId="{FA5819DF-7034-4513-B7CF-EA605D5A8848}" type="pres">
      <dgm:prSet presAssocID="{5B1B595F-72EF-47E3-AE3C-B7A80F6C4076}" presName="node" presStyleLbl="node1" presStyleIdx="1" presStyleCnt="3">
        <dgm:presLayoutVars>
          <dgm:bulletEnabled val="1"/>
        </dgm:presLayoutVars>
      </dgm:prSet>
      <dgm:spPr/>
    </dgm:pt>
    <dgm:pt modelId="{EEDA974A-89B9-48EB-AC45-16FA9DFCE848}" type="pres">
      <dgm:prSet presAssocID="{043D2960-4CA7-4D55-9C87-F48505E7B946}" presName="sibTrans" presStyleCnt="0"/>
      <dgm:spPr/>
    </dgm:pt>
    <dgm:pt modelId="{411FBBF3-1E98-48AF-8FBA-E4C1A3A40CF4}" type="pres">
      <dgm:prSet presAssocID="{1ECE16E5-8038-4C6E-9879-4C8EC77D3AE9}" presName="node" presStyleLbl="node1" presStyleIdx="2" presStyleCnt="3">
        <dgm:presLayoutVars>
          <dgm:bulletEnabled val="1"/>
        </dgm:presLayoutVars>
      </dgm:prSet>
      <dgm:spPr/>
    </dgm:pt>
  </dgm:ptLst>
  <dgm:cxnLst>
    <dgm:cxn modelId="{EA6E5A3B-489E-4671-8A8E-4A52DFCEEA01}" srcId="{5C3BC4D9-C7A2-4B4F-B6A6-06AFA86B29B9}" destId="{08B31F78-288C-4B3A-8EB3-1F9CC303E485}" srcOrd="0" destOrd="0" parTransId="{29911770-409F-4CD4-88E3-7CFD65A8612A}" sibTransId="{3164603B-EE46-4D6D-8579-53C0CED80ED9}"/>
    <dgm:cxn modelId="{F6611442-B9BB-48F2-AED8-1AA9460D90A9}" type="presOf" srcId="{5B1B595F-72EF-47E3-AE3C-B7A80F6C4076}" destId="{FA5819DF-7034-4513-B7CF-EA605D5A8848}" srcOrd="0" destOrd="0" presId="urn:microsoft.com/office/officeart/2005/8/layout/default"/>
    <dgm:cxn modelId="{C0A94D4E-D33F-4772-9522-DB8484CCA50C}" srcId="{5C3BC4D9-C7A2-4B4F-B6A6-06AFA86B29B9}" destId="{5B1B595F-72EF-47E3-AE3C-B7A80F6C4076}" srcOrd="1" destOrd="0" parTransId="{6677E9ED-91C0-4D27-A9DA-6FB7A5444632}" sibTransId="{043D2960-4CA7-4D55-9C87-F48505E7B946}"/>
    <dgm:cxn modelId="{97D18574-4536-46D1-B260-6F46404338A2}" type="presOf" srcId="{1ECE16E5-8038-4C6E-9879-4C8EC77D3AE9}" destId="{411FBBF3-1E98-48AF-8FBA-E4C1A3A40CF4}" srcOrd="0" destOrd="0" presId="urn:microsoft.com/office/officeart/2005/8/layout/default"/>
    <dgm:cxn modelId="{A810E6B5-DC76-4C75-946F-F661BE841FD3}" type="presOf" srcId="{08B31F78-288C-4B3A-8EB3-1F9CC303E485}" destId="{281F5442-1046-4CAC-A506-8080A2BE4053}" srcOrd="0" destOrd="0" presId="urn:microsoft.com/office/officeart/2005/8/layout/default"/>
    <dgm:cxn modelId="{FD1BEFD4-FE73-49AE-8D12-155E5A29866B}" srcId="{5C3BC4D9-C7A2-4B4F-B6A6-06AFA86B29B9}" destId="{1ECE16E5-8038-4C6E-9879-4C8EC77D3AE9}" srcOrd="2" destOrd="0" parTransId="{9812F9A8-9A9B-45B5-9DAB-65CDEBF0857D}" sibTransId="{43CDFEF6-AF47-482F-B203-D6DD6D1E8E77}"/>
    <dgm:cxn modelId="{A8680DE6-7E27-4247-8287-8BEA88F144FE}" type="presOf" srcId="{5C3BC4D9-C7A2-4B4F-B6A6-06AFA86B29B9}" destId="{8FA47C02-BF4D-43FD-AA83-88FFBA6BE7BB}" srcOrd="0" destOrd="0" presId="urn:microsoft.com/office/officeart/2005/8/layout/default"/>
    <dgm:cxn modelId="{376F904E-FB32-4D08-81DA-28F123FC925B}" type="presParOf" srcId="{8FA47C02-BF4D-43FD-AA83-88FFBA6BE7BB}" destId="{281F5442-1046-4CAC-A506-8080A2BE4053}" srcOrd="0" destOrd="0" presId="urn:microsoft.com/office/officeart/2005/8/layout/default"/>
    <dgm:cxn modelId="{884329FB-5CB5-44A2-A151-204F5F5C95BE}" type="presParOf" srcId="{8FA47C02-BF4D-43FD-AA83-88FFBA6BE7BB}" destId="{E5616214-700A-460B-A798-972DF06EC628}" srcOrd="1" destOrd="0" presId="urn:microsoft.com/office/officeart/2005/8/layout/default"/>
    <dgm:cxn modelId="{AB8C0533-F482-4918-96B8-F7C68D28C757}" type="presParOf" srcId="{8FA47C02-BF4D-43FD-AA83-88FFBA6BE7BB}" destId="{FA5819DF-7034-4513-B7CF-EA605D5A8848}" srcOrd="2" destOrd="0" presId="urn:microsoft.com/office/officeart/2005/8/layout/default"/>
    <dgm:cxn modelId="{191DBA03-1754-4598-976B-54349AB6BDB6}" type="presParOf" srcId="{8FA47C02-BF4D-43FD-AA83-88FFBA6BE7BB}" destId="{EEDA974A-89B9-48EB-AC45-16FA9DFCE848}" srcOrd="3" destOrd="0" presId="urn:microsoft.com/office/officeart/2005/8/layout/default"/>
    <dgm:cxn modelId="{E3F0A036-DCC7-410B-9496-4E9A41066B44}" type="presParOf" srcId="{8FA47C02-BF4D-43FD-AA83-88FFBA6BE7BB}" destId="{411FBBF3-1E98-48AF-8FBA-E4C1A3A40CF4}"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D88A79-7693-48C6-86D9-EBB0AE921900}" type="doc">
      <dgm:prSet loTypeId="urn:microsoft.com/office/officeart/2005/8/layout/list1" loCatId="list" qsTypeId="urn:microsoft.com/office/officeart/2005/8/quickstyle/simple2" qsCatId="simple" csTypeId="urn:microsoft.com/office/officeart/2005/8/colors/accent0_1" csCatId="mainScheme" phldr="1"/>
      <dgm:spPr/>
      <dgm:t>
        <a:bodyPr/>
        <a:lstStyle/>
        <a:p>
          <a:endParaRPr lang="en-US"/>
        </a:p>
      </dgm:t>
    </dgm:pt>
    <dgm:pt modelId="{84DD939E-15F2-4BFE-82D6-644D90078110}">
      <dgm:prSet phldrT="[Text]"/>
      <dgm:spPr/>
      <dgm:t>
        <a:bodyPr/>
        <a:lstStyle/>
        <a:p>
          <a:r>
            <a:rPr lang="en-US" b="0" dirty="0">
              <a:latin typeface="Myriad Pro"/>
            </a:rPr>
            <a:t>North Carolina Department of Public Instruction</a:t>
          </a:r>
        </a:p>
      </dgm:t>
    </dgm:pt>
    <dgm:pt modelId="{3600BD44-CF24-47EB-A479-E48F5E521737}" type="parTrans" cxnId="{8282CAAB-919E-4E67-A4C8-E7BB475EA561}">
      <dgm:prSet/>
      <dgm:spPr/>
      <dgm:t>
        <a:bodyPr/>
        <a:lstStyle/>
        <a:p>
          <a:endParaRPr lang="en-US"/>
        </a:p>
      </dgm:t>
    </dgm:pt>
    <dgm:pt modelId="{035713F5-D226-43BA-BD37-A43B2FE508EE}" type="sibTrans" cxnId="{8282CAAB-919E-4E67-A4C8-E7BB475EA561}">
      <dgm:prSet/>
      <dgm:spPr/>
      <dgm:t>
        <a:bodyPr/>
        <a:lstStyle/>
        <a:p>
          <a:endParaRPr lang="en-US"/>
        </a:p>
      </dgm:t>
    </dgm:pt>
    <dgm:pt modelId="{8D08D835-CECF-42D8-8491-09AF66948B88}">
      <dgm:prSet phldrT="[Text]"/>
      <dgm:spPr/>
      <dgm:t>
        <a:bodyPr/>
        <a:lstStyle/>
        <a:p>
          <a:r>
            <a:rPr lang="en-US" b="0" dirty="0">
              <a:latin typeface="Myriad Pro"/>
            </a:rPr>
            <a:t>Food Bank of Central &amp; Eastern North Carolina</a:t>
          </a:r>
        </a:p>
      </dgm:t>
    </dgm:pt>
    <dgm:pt modelId="{729E7096-BC40-481D-8575-65E3A83AE0B8}" type="parTrans" cxnId="{2659FA9B-CA14-4742-BD75-69793F476ED0}">
      <dgm:prSet/>
      <dgm:spPr/>
      <dgm:t>
        <a:bodyPr/>
        <a:lstStyle/>
        <a:p>
          <a:endParaRPr lang="en-US"/>
        </a:p>
      </dgm:t>
    </dgm:pt>
    <dgm:pt modelId="{3DC0C50D-7755-4F29-800B-03029FADD0F1}" type="sibTrans" cxnId="{2659FA9B-CA14-4742-BD75-69793F476ED0}">
      <dgm:prSet/>
      <dgm:spPr/>
      <dgm:t>
        <a:bodyPr/>
        <a:lstStyle/>
        <a:p>
          <a:endParaRPr lang="en-US"/>
        </a:p>
      </dgm:t>
    </dgm:pt>
    <dgm:pt modelId="{F719EA7C-8118-46C6-AA9E-17F2D0827470}">
      <dgm:prSet phldrT="[Text]"/>
      <dgm:spPr/>
      <dgm:t>
        <a:bodyPr/>
        <a:lstStyle/>
        <a:p>
          <a:pPr rtl="0"/>
          <a:r>
            <a:rPr lang="en-US" b="0" dirty="0">
              <a:latin typeface="Myriad Pro"/>
            </a:rPr>
            <a:t>SFSP Sites &amp; SFSP Vendors	</a:t>
          </a:r>
        </a:p>
      </dgm:t>
    </dgm:pt>
    <dgm:pt modelId="{0A59713F-FF29-4862-A3A6-8850D9BE5262}" type="parTrans" cxnId="{902F5F9F-A996-4629-BE50-ED51BBDCDB6F}">
      <dgm:prSet/>
      <dgm:spPr/>
      <dgm:t>
        <a:bodyPr/>
        <a:lstStyle/>
        <a:p>
          <a:endParaRPr lang="en-US"/>
        </a:p>
      </dgm:t>
    </dgm:pt>
    <dgm:pt modelId="{CCD917C0-CCB8-4F5F-9FCB-8F991A0DBDDE}" type="sibTrans" cxnId="{902F5F9F-A996-4629-BE50-ED51BBDCDB6F}">
      <dgm:prSet/>
      <dgm:spPr/>
      <dgm:t>
        <a:bodyPr/>
        <a:lstStyle/>
        <a:p>
          <a:endParaRPr lang="en-US"/>
        </a:p>
      </dgm:t>
    </dgm:pt>
    <dgm:pt modelId="{C77A59AE-44CC-452B-B570-E63251569A7C}">
      <dgm:prSet/>
      <dgm:spPr/>
      <dgm:t>
        <a:bodyPr/>
        <a:lstStyle/>
        <a:p>
          <a:r>
            <a:rPr lang="en-US" dirty="0">
              <a:latin typeface="Myriad Pro"/>
            </a:rPr>
            <a:t>Oversees SFSP Sponsors, including the Food Bank of Central &amp; Eastern North Carolina. Provides administrative oversight and training to Sponsors.</a:t>
          </a:r>
        </a:p>
      </dgm:t>
    </dgm:pt>
    <dgm:pt modelId="{BAE225ED-5B43-494F-9F13-FFE4B8CD3277}" type="parTrans" cxnId="{F0D9E3E5-822E-4EAD-81D1-AF9406D4A287}">
      <dgm:prSet/>
      <dgm:spPr/>
      <dgm:t>
        <a:bodyPr/>
        <a:lstStyle/>
        <a:p>
          <a:endParaRPr lang="en-US"/>
        </a:p>
      </dgm:t>
    </dgm:pt>
    <dgm:pt modelId="{DA9FEB15-1C02-414F-BF8C-EEE9B42CFA48}" type="sibTrans" cxnId="{F0D9E3E5-822E-4EAD-81D1-AF9406D4A287}">
      <dgm:prSet/>
      <dgm:spPr/>
      <dgm:t>
        <a:bodyPr/>
        <a:lstStyle/>
        <a:p>
          <a:endParaRPr lang="en-US"/>
        </a:p>
      </dgm:t>
    </dgm:pt>
    <dgm:pt modelId="{88F76889-C7D2-49F9-98BB-0D7C1196C58B}">
      <dgm:prSet phldrT="[Text]"/>
      <dgm:spPr/>
      <dgm:t>
        <a:bodyPr/>
        <a:lstStyle/>
        <a:p>
          <a:r>
            <a:rPr lang="en-US" dirty="0">
              <a:latin typeface="Myriad Pro"/>
            </a:rPr>
            <a:t>The Food Bank oversees vendor recruitment, site recruitment, training, meal count submission, payment to vendors, and submits claims to the State Agency for reimbursement.</a:t>
          </a:r>
        </a:p>
      </dgm:t>
    </dgm:pt>
    <dgm:pt modelId="{933F2DF8-9C7C-4E3F-8EF6-5CE8152D9545}" type="parTrans" cxnId="{2C89894A-BE6C-488B-BD2F-B415ABAC8CDF}">
      <dgm:prSet/>
      <dgm:spPr/>
      <dgm:t>
        <a:bodyPr/>
        <a:lstStyle/>
        <a:p>
          <a:endParaRPr lang="en-US"/>
        </a:p>
      </dgm:t>
    </dgm:pt>
    <dgm:pt modelId="{37610320-9B89-41BA-8191-EE20DA17081D}" type="sibTrans" cxnId="{2C89894A-BE6C-488B-BD2F-B415ABAC8CDF}">
      <dgm:prSet/>
      <dgm:spPr/>
      <dgm:t>
        <a:bodyPr/>
        <a:lstStyle/>
        <a:p>
          <a:endParaRPr lang="en-US"/>
        </a:p>
      </dgm:t>
    </dgm:pt>
    <dgm:pt modelId="{3EFAEC90-9418-4100-B8AB-DE86E97CAF28}">
      <dgm:prSet/>
      <dgm:spPr/>
      <dgm:t>
        <a:bodyPr/>
        <a:lstStyle/>
        <a:p>
          <a:pPr rtl="0"/>
          <a:r>
            <a:rPr lang="en-US" dirty="0">
              <a:latin typeface="Myriad Pro"/>
            </a:rPr>
            <a:t>SFSP sites provide meals to kids free of charge and are responsible for reporting the number of meals served via a meal counting software.</a:t>
          </a:r>
        </a:p>
      </dgm:t>
    </dgm:pt>
    <dgm:pt modelId="{FC06A85F-5EE4-40FE-966F-507968ADF7E1}" type="parTrans" cxnId="{15BC32CB-1D6C-4C64-B9F8-CEE7194E2EE2}">
      <dgm:prSet/>
      <dgm:spPr/>
      <dgm:t>
        <a:bodyPr/>
        <a:lstStyle/>
        <a:p>
          <a:endParaRPr lang="en-US"/>
        </a:p>
      </dgm:t>
    </dgm:pt>
    <dgm:pt modelId="{67A171AA-9FD0-45DA-8BD5-2051AFD6201D}" type="sibTrans" cxnId="{15BC32CB-1D6C-4C64-B9F8-CEE7194E2EE2}">
      <dgm:prSet/>
      <dgm:spPr/>
      <dgm:t>
        <a:bodyPr/>
        <a:lstStyle/>
        <a:p>
          <a:endParaRPr lang="en-US"/>
        </a:p>
      </dgm:t>
    </dgm:pt>
    <dgm:pt modelId="{DEF93BA8-B3C0-4406-8F6A-D4FA1355364D}">
      <dgm:prSet/>
      <dgm:spPr/>
      <dgm:t>
        <a:bodyPr/>
        <a:lstStyle/>
        <a:p>
          <a:pPr rtl="0"/>
          <a:r>
            <a:rPr lang="en-US" dirty="0">
              <a:latin typeface="Myriad Pro"/>
            </a:rPr>
            <a:t>SFSP vendors provide nutritious meals to kids by working with the Food Bank to craft a menu that meets meal pattern guidelines. Vendors are responsible for preparing the number of meals ordered by the Food Bank, facilitating drop-off/pick-up of meals, and providing delivery receipts &amp; invoices to the Food Bank for payment. </a:t>
          </a:r>
        </a:p>
      </dgm:t>
    </dgm:pt>
    <dgm:pt modelId="{E3B40F38-E535-42A6-8BD6-112105BDE7F1}" type="parTrans" cxnId="{1E3ECDDA-5521-4937-9D50-55CD8A558DDA}">
      <dgm:prSet/>
      <dgm:spPr/>
      <dgm:t>
        <a:bodyPr/>
        <a:lstStyle/>
        <a:p>
          <a:endParaRPr lang="en-US"/>
        </a:p>
      </dgm:t>
    </dgm:pt>
    <dgm:pt modelId="{4A57546F-5611-427D-9A39-3066CDFF8950}" type="sibTrans" cxnId="{1E3ECDDA-5521-4937-9D50-55CD8A558DDA}">
      <dgm:prSet/>
      <dgm:spPr/>
      <dgm:t>
        <a:bodyPr/>
        <a:lstStyle/>
        <a:p>
          <a:endParaRPr lang="en-US"/>
        </a:p>
      </dgm:t>
    </dgm:pt>
    <dgm:pt modelId="{03F4919F-F44B-4572-8240-A2D85DDB7D3C}" type="pres">
      <dgm:prSet presAssocID="{D7D88A79-7693-48C6-86D9-EBB0AE921900}" presName="linear" presStyleCnt="0">
        <dgm:presLayoutVars>
          <dgm:dir/>
          <dgm:animLvl val="lvl"/>
          <dgm:resizeHandles val="exact"/>
        </dgm:presLayoutVars>
      </dgm:prSet>
      <dgm:spPr/>
    </dgm:pt>
    <dgm:pt modelId="{9C8ABBC4-FB62-4A8C-BC35-6EFD469E8394}" type="pres">
      <dgm:prSet presAssocID="{84DD939E-15F2-4BFE-82D6-644D90078110}" presName="parentLin" presStyleCnt="0"/>
      <dgm:spPr/>
    </dgm:pt>
    <dgm:pt modelId="{79A06125-5467-4720-B679-D13787837B4C}" type="pres">
      <dgm:prSet presAssocID="{84DD939E-15F2-4BFE-82D6-644D90078110}" presName="parentLeftMargin" presStyleLbl="node1" presStyleIdx="0" presStyleCnt="3"/>
      <dgm:spPr/>
    </dgm:pt>
    <dgm:pt modelId="{06DD6BC0-6447-4639-B775-42CF88CB9BA9}" type="pres">
      <dgm:prSet presAssocID="{84DD939E-15F2-4BFE-82D6-644D90078110}" presName="parentText" presStyleLbl="node1" presStyleIdx="0" presStyleCnt="3">
        <dgm:presLayoutVars>
          <dgm:chMax val="0"/>
          <dgm:bulletEnabled val="1"/>
        </dgm:presLayoutVars>
      </dgm:prSet>
      <dgm:spPr/>
    </dgm:pt>
    <dgm:pt modelId="{12255763-22D3-4CD6-A50E-BD3BF220E9E0}" type="pres">
      <dgm:prSet presAssocID="{84DD939E-15F2-4BFE-82D6-644D90078110}" presName="negativeSpace" presStyleCnt="0"/>
      <dgm:spPr/>
    </dgm:pt>
    <dgm:pt modelId="{59CF252C-A7E2-4989-98A5-909630DEF9AD}" type="pres">
      <dgm:prSet presAssocID="{84DD939E-15F2-4BFE-82D6-644D90078110}" presName="childText" presStyleLbl="conFgAcc1" presStyleIdx="0" presStyleCnt="3">
        <dgm:presLayoutVars>
          <dgm:bulletEnabled val="1"/>
        </dgm:presLayoutVars>
      </dgm:prSet>
      <dgm:spPr/>
    </dgm:pt>
    <dgm:pt modelId="{56E13384-419A-456A-93B3-30D867EE26F1}" type="pres">
      <dgm:prSet presAssocID="{035713F5-D226-43BA-BD37-A43B2FE508EE}" presName="spaceBetweenRectangles" presStyleCnt="0"/>
      <dgm:spPr/>
    </dgm:pt>
    <dgm:pt modelId="{ACA6FFD5-20A9-464F-A717-5BAFEAC8376F}" type="pres">
      <dgm:prSet presAssocID="{8D08D835-CECF-42D8-8491-09AF66948B88}" presName="parentLin" presStyleCnt="0"/>
      <dgm:spPr/>
    </dgm:pt>
    <dgm:pt modelId="{D5C0BFAD-9CF7-4E5D-8429-35F3639CF4B7}" type="pres">
      <dgm:prSet presAssocID="{8D08D835-CECF-42D8-8491-09AF66948B88}" presName="parentLeftMargin" presStyleLbl="node1" presStyleIdx="0" presStyleCnt="3"/>
      <dgm:spPr/>
    </dgm:pt>
    <dgm:pt modelId="{0ED382B2-A6B4-4418-A393-C5B7EE651F5E}" type="pres">
      <dgm:prSet presAssocID="{8D08D835-CECF-42D8-8491-09AF66948B88}" presName="parentText" presStyleLbl="node1" presStyleIdx="1" presStyleCnt="3">
        <dgm:presLayoutVars>
          <dgm:chMax val="0"/>
          <dgm:bulletEnabled val="1"/>
        </dgm:presLayoutVars>
      </dgm:prSet>
      <dgm:spPr/>
    </dgm:pt>
    <dgm:pt modelId="{38CA6AC7-804B-4AA7-B215-005C36BAD80B}" type="pres">
      <dgm:prSet presAssocID="{8D08D835-CECF-42D8-8491-09AF66948B88}" presName="negativeSpace" presStyleCnt="0"/>
      <dgm:spPr/>
    </dgm:pt>
    <dgm:pt modelId="{9B97F16C-77E2-4EB0-A359-79A6DF47BF34}" type="pres">
      <dgm:prSet presAssocID="{8D08D835-CECF-42D8-8491-09AF66948B88}" presName="childText" presStyleLbl="conFgAcc1" presStyleIdx="1" presStyleCnt="3">
        <dgm:presLayoutVars>
          <dgm:bulletEnabled val="1"/>
        </dgm:presLayoutVars>
      </dgm:prSet>
      <dgm:spPr/>
    </dgm:pt>
    <dgm:pt modelId="{54B7A7E1-53B1-4672-9A8A-BAFCEE6E018B}" type="pres">
      <dgm:prSet presAssocID="{3DC0C50D-7755-4F29-800B-03029FADD0F1}" presName="spaceBetweenRectangles" presStyleCnt="0"/>
      <dgm:spPr/>
    </dgm:pt>
    <dgm:pt modelId="{9F3D104D-2C94-4F7F-A672-F2B45A241A7A}" type="pres">
      <dgm:prSet presAssocID="{F719EA7C-8118-46C6-AA9E-17F2D0827470}" presName="parentLin" presStyleCnt="0"/>
      <dgm:spPr/>
    </dgm:pt>
    <dgm:pt modelId="{324071E1-A48C-49DC-A6CF-E905A946C29C}" type="pres">
      <dgm:prSet presAssocID="{F719EA7C-8118-46C6-AA9E-17F2D0827470}" presName="parentLeftMargin" presStyleLbl="node1" presStyleIdx="1" presStyleCnt="3"/>
      <dgm:spPr/>
    </dgm:pt>
    <dgm:pt modelId="{D108AD0B-EC30-46F2-B250-512FB80A0396}" type="pres">
      <dgm:prSet presAssocID="{F719EA7C-8118-46C6-AA9E-17F2D0827470}" presName="parentText" presStyleLbl="node1" presStyleIdx="2" presStyleCnt="3">
        <dgm:presLayoutVars>
          <dgm:chMax val="0"/>
          <dgm:bulletEnabled val="1"/>
        </dgm:presLayoutVars>
      </dgm:prSet>
      <dgm:spPr/>
    </dgm:pt>
    <dgm:pt modelId="{0D53655C-5EC8-49D0-A170-9B6ED2E417A9}" type="pres">
      <dgm:prSet presAssocID="{F719EA7C-8118-46C6-AA9E-17F2D0827470}" presName="negativeSpace" presStyleCnt="0"/>
      <dgm:spPr/>
    </dgm:pt>
    <dgm:pt modelId="{6113D7F7-A31C-48F3-9311-21FC5A7527D0}" type="pres">
      <dgm:prSet presAssocID="{F719EA7C-8118-46C6-AA9E-17F2D0827470}" presName="childText" presStyleLbl="conFgAcc1" presStyleIdx="2" presStyleCnt="3">
        <dgm:presLayoutVars>
          <dgm:bulletEnabled val="1"/>
        </dgm:presLayoutVars>
      </dgm:prSet>
      <dgm:spPr/>
    </dgm:pt>
  </dgm:ptLst>
  <dgm:cxnLst>
    <dgm:cxn modelId="{8126C425-7532-423E-8539-CA77FF4C8915}" type="presOf" srcId="{DEF93BA8-B3C0-4406-8F6A-D4FA1355364D}" destId="{6113D7F7-A31C-48F3-9311-21FC5A7527D0}" srcOrd="0" destOrd="1" presId="urn:microsoft.com/office/officeart/2005/8/layout/list1"/>
    <dgm:cxn modelId="{5BEFFE31-3120-4138-9BE4-64DCDD674725}" type="presOf" srcId="{88F76889-C7D2-49F9-98BB-0D7C1196C58B}" destId="{9B97F16C-77E2-4EB0-A359-79A6DF47BF34}" srcOrd="0" destOrd="0" presId="urn:microsoft.com/office/officeart/2005/8/layout/list1"/>
    <dgm:cxn modelId="{2B4F1535-4160-40C7-83F9-72F7A495B6B1}" type="presOf" srcId="{F719EA7C-8118-46C6-AA9E-17F2D0827470}" destId="{324071E1-A48C-49DC-A6CF-E905A946C29C}" srcOrd="0" destOrd="0" presId="urn:microsoft.com/office/officeart/2005/8/layout/list1"/>
    <dgm:cxn modelId="{2C89894A-BE6C-488B-BD2F-B415ABAC8CDF}" srcId="{8D08D835-CECF-42D8-8491-09AF66948B88}" destId="{88F76889-C7D2-49F9-98BB-0D7C1196C58B}" srcOrd="0" destOrd="0" parTransId="{933F2DF8-9C7C-4E3F-8EF6-5CE8152D9545}" sibTransId="{37610320-9B89-41BA-8191-EE20DA17081D}"/>
    <dgm:cxn modelId="{C062057C-498C-4F36-833C-75DBEE43257E}" type="presOf" srcId="{D7D88A79-7693-48C6-86D9-EBB0AE921900}" destId="{03F4919F-F44B-4572-8240-A2D85DDB7D3C}" srcOrd="0" destOrd="0" presId="urn:microsoft.com/office/officeart/2005/8/layout/list1"/>
    <dgm:cxn modelId="{F2B6BC7C-3810-4432-A77E-D09492FE89FB}" type="presOf" srcId="{C77A59AE-44CC-452B-B570-E63251569A7C}" destId="{59CF252C-A7E2-4989-98A5-909630DEF9AD}" srcOrd="0" destOrd="0" presId="urn:microsoft.com/office/officeart/2005/8/layout/list1"/>
    <dgm:cxn modelId="{358DA996-043F-4E12-B45E-3E5C58E4314B}" type="presOf" srcId="{8D08D835-CECF-42D8-8491-09AF66948B88}" destId="{D5C0BFAD-9CF7-4E5D-8429-35F3639CF4B7}" srcOrd="0" destOrd="0" presId="urn:microsoft.com/office/officeart/2005/8/layout/list1"/>
    <dgm:cxn modelId="{2659FA9B-CA14-4742-BD75-69793F476ED0}" srcId="{D7D88A79-7693-48C6-86D9-EBB0AE921900}" destId="{8D08D835-CECF-42D8-8491-09AF66948B88}" srcOrd="1" destOrd="0" parTransId="{729E7096-BC40-481D-8575-65E3A83AE0B8}" sibTransId="{3DC0C50D-7755-4F29-800B-03029FADD0F1}"/>
    <dgm:cxn modelId="{85E7999E-42AE-4524-9AF6-817DF4CC897F}" type="presOf" srcId="{F719EA7C-8118-46C6-AA9E-17F2D0827470}" destId="{D108AD0B-EC30-46F2-B250-512FB80A0396}" srcOrd="1" destOrd="0" presId="urn:microsoft.com/office/officeart/2005/8/layout/list1"/>
    <dgm:cxn modelId="{902F5F9F-A996-4629-BE50-ED51BBDCDB6F}" srcId="{D7D88A79-7693-48C6-86D9-EBB0AE921900}" destId="{F719EA7C-8118-46C6-AA9E-17F2D0827470}" srcOrd="2" destOrd="0" parTransId="{0A59713F-FF29-4862-A3A6-8850D9BE5262}" sibTransId="{CCD917C0-CCB8-4F5F-9FCB-8F991A0DBDDE}"/>
    <dgm:cxn modelId="{8282CAAB-919E-4E67-A4C8-E7BB475EA561}" srcId="{D7D88A79-7693-48C6-86D9-EBB0AE921900}" destId="{84DD939E-15F2-4BFE-82D6-644D90078110}" srcOrd="0" destOrd="0" parTransId="{3600BD44-CF24-47EB-A479-E48F5E521737}" sibTransId="{035713F5-D226-43BA-BD37-A43B2FE508EE}"/>
    <dgm:cxn modelId="{B5C328BC-D07A-4426-8748-B32A044106FE}" type="presOf" srcId="{84DD939E-15F2-4BFE-82D6-644D90078110}" destId="{79A06125-5467-4720-B679-D13787837B4C}" srcOrd="0" destOrd="0" presId="urn:microsoft.com/office/officeart/2005/8/layout/list1"/>
    <dgm:cxn modelId="{9377EFC5-D126-4448-83C8-8E9F12AF60B3}" type="presOf" srcId="{84DD939E-15F2-4BFE-82D6-644D90078110}" destId="{06DD6BC0-6447-4639-B775-42CF88CB9BA9}" srcOrd="1" destOrd="0" presId="urn:microsoft.com/office/officeart/2005/8/layout/list1"/>
    <dgm:cxn modelId="{15BC32CB-1D6C-4C64-B9F8-CEE7194E2EE2}" srcId="{F719EA7C-8118-46C6-AA9E-17F2D0827470}" destId="{3EFAEC90-9418-4100-B8AB-DE86E97CAF28}" srcOrd="0" destOrd="0" parTransId="{FC06A85F-5EE4-40FE-966F-507968ADF7E1}" sibTransId="{67A171AA-9FD0-45DA-8BD5-2051AFD6201D}"/>
    <dgm:cxn modelId="{1E3ECDDA-5521-4937-9D50-55CD8A558DDA}" srcId="{F719EA7C-8118-46C6-AA9E-17F2D0827470}" destId="{DEF93BA8-B3C0-4406-8F6A-D4FA1355364D}" srcOrd="1" destOrd="0" parTransId="{E3B40F38-E535-42A6-8BD6-112105BDE7F1}" sibTransId="{4A57546F-5611-427D-9A39-3066CDFF8950}"/>
    <dgm:cxn modelId="{F9389BDB-E4AF-4D4E-8F70-A968783B3A17}" type="presOf" srcId="{3EFAEC90-9418-4100-B8AB-DE86E97CAF28}" destId="{6113D7F7-A31C-48F3-9311-21FC5A7527D0}" srcOrd="0" destOrd="0" presId="urn:microsoft.com/office/officeart/2005/8/layout/list1"/>
    <dgm:cxn modelId="{1C48ACDE-7B33-45D0-949D-05D93E8A9409}" type="presOf" srcId="{8D08D835-CECF-42D8-8491-09AF66948B88}" destId="{0ED382B2-A6B4-4418-A393-C5B7EE651F5E}" srcOrd="1" destOrd="0" presId="urn:microsoft.com/office/officeart/2005/8/layout/list1"/>
    <dgm:cxn modelId="{F0D9E3E5-822E-4EAD-81D1-AF9406D4A287}" srcId="{84DD939E-15F2-4BFE-82D6-644D90078110}" destId="{C77A59AE-44CC-452B-B570-E63251569A7C}" srcOrd="0" destOrd="0" parTransId="{BAE225ED-5B43-494F-9F13-FFE4B8CD3277}" sibTransId="{DA9FEB15-1C02-414F-BF8C-EEE9B42CFA48}"/>
    <dgm:cxn modelId="{5C7A9A4E-8E7C-4AF8-A5C4-908951004349}" type="presParOf" srcId="{03F4919F-F44B-4572-8240-A2D85DDB7D3C}" destId="{9C8ABBC4-FB62-4A8C-BC35-6EFD469E8394}" srcOrd="0" destOrd="0" presId="urn:microsoft.com/office/officeart/2005/8/layout/list1"/>
    <dgm:cxn modelId="{922957D6-157A-4EC1-839F-FE83416D29EE}" type="presParOf" srcId="{9C8ABBC4-FB62-4A8C-BC35-6EFD469E8394}" destId="{79A06125-5467-4720-B679-D13787837B4C}" srcOrd="0" destOrd="0" presId="urn:microsoft.com/office/officeart/2005/8/layout/list1"/>
    <dgm:cxn modelId="{3E833A92-C048-4334-B441-3B000400D39E}" type="presParOf" srcId="{9C8ABBC4-FB62-4A8C-BC35-6EFD469E8394}" destId="{06DD6BC0-6447-4639-B775-42CF88CB9BA9}" srcOrd="1" destOrd="0" presId="urn:microsoft.com/office/officeart/2005/8/layout/list1"/>
    <dgm:cxn modelId="{4D3629CC-E66E-4633-B0A6-F6E17A1EB188}" type="presParOf" srcId="{03F4919F-F44B-4572-8240-A2D85DDB7D3C}" destId="{12255763-22D3-4CD6-A50E-BD3BF220E9E0}" srcOrd="1" destOrd="0" presId="urn:microsoft.com/office/officeart/2005/8/layout/list1"/>
    <dgm:cxn modelId="{7AED2E0C-66A1-4D8B-ADEE-B4D07DCC0213}" type="presParOf" srcId="{03F4919F-F44B-4572-8240-A2D85DDB7D3C}" destId="{59CF252C-A7E2-4989-98A5-909630DEF9AD}" srcOrd="2" destOrd="0" presId="urn:microsoft.com/office/officeart/2005/8/layout/list1"/>
    <dgm:cxn modelId="{DB17992B-2DE4-4AAD-B2BB-32FD7EF41420}" type="presParOf" srcId="{03F4919F-F44B-4572-8240-A2D85DDB7D3C}" destId="{56E13384-419A-456A-93B3-30D867EE26F1}" srcOrd="3" destOrd="0" presId="urn:microsoft.com/office/officeart/2005/8/layout/list1"/>
    <dgm:cxn modelId="{1569D01A-1F41-4095-882F-8D3AE60D719F}" type="presParOf" srcId="{03F4919F-F44B-4572-8240-A2D85DDB7D3C}" destId="{ACA6FFD5-20A9-464F-A717-5BAFEAC8376F}" srcOrd="4" destOrd="0" presId="urn:microsoft.com/office/officeart/2005/8/layout/list1"/>
    <dgm:cxn modelId="{67AABC14-90C2-48A9-AAD4-9041F633896A}" type="presParOf" srcId="{ACA6FFD5-20A9-464F-A717-5BAFEAC8376F}" destId="{D5C0BFAD-9CF7-4E5D-8429-35F3639CF4B7}" srcOrd="0" destOrd="0" presId="urn:microsoft.com/office/officeart/2005/8/layout/list1"/>
    <dgm:cxn modelId="{15A015B8-BB0F-4F97-BE5F-7910B6B5F3D9}" type="presParOf" srcId="{ACA6FFD5-20A9-464F-A717-5BAFEAC8376F}" destId="{0ED382B2-A6B4-4418-A393-C5B7EE651F5E}" srcOrd="1" destOrd="0" presId="urn:microsoft.com/office/officeart/2005/8/layout/list1"/>
    <dgm:cxn modelId="{A4D05446-23C5-4F03-AC88-30A2389C1F87}" type="presParOf" srcId="{03F4919F-F44B-4572-8240-A2D85DDB7D3C}" destId="{38CA6AC7-804B-4AA7-B215-005C36BAD80B}" srcOrd="5" destOrd="0" presId="urn:microsoft.com/office/officeart/2005/8/layout/list1"/>
    <dgm:cxn modelId="{497512C8-6913-4368-A894-B473324A07A2}" type="presParOf" srcId="{03F4919F-F44B-4572-8240-A2D85DDB7D3C}" destId="{9B97F16C-77E2-4EB0-A359-79A6DF47BF34}" srcOrd="6" destOrd="0" presId="urn:microsoft.com/office/officeart/2005/8/layout/list1"/>
    <dgm:cxn modelId="{636B51BB-A212-4D4B-91DC-98292BAC9228}" type="presParOf" srcId="{03F4919F-F44B-4572-8240-A2D85DDB7D3C}" destId="{54B7A7E1-53B1-4672-9A8A-BAFCEE6E018B}" srcOrd="7" destOrd="0" presId="urn:microsoft.com/office/officeart/2005/8/layout/list1"/>
    <dgm:cxn modelId="{ED487C77-B6BA-43EB-A226-DC0C141A3666}" type="presParOf" srcId="{03F4919F-F44B-4572-8240-A2D85DDB7D3C}" destId="{9F3D104D-2C94-4F7F-A672-F2B45A241A7A}" srcOrd="8" destOrd="0" presId="urn:microsoft.com/office/officeart/2005/8/layout/list1"/>
    <dgm:cxn modelId="{37026750-1704-46AC-BE3A-28945CE9EF3C}" type="presParOf" srcId="{9F3D104D-2C94-4F7F-A672-F2B45A241A7A}" destId="{324071E1-A48C-49DC-A6CF-E905A946C29C}" srcOrd="0" destOrd="0" presId="urn:microsoft.com/office/officeart/2005/8/layout/list1"/>
    <dgm:cxn modelId="{DA9A99B8-1A40-4998-9A4D-AA76F29BACD1}" type="presParOf" srcId="{9F3D104D-2C94-4F7F-A672-F2B45A241A7A}" destId="{D108AD0B-EC30-46F2-B250-512FB80A0396}" srcOrd="1" destOrd="0" presId="urn:microsoft.com/office/officeart/2005/8/layout/list1"/>
    <dgm:cxn modelId="{694F435A-8AAC-412B-9040-AB317171687A}" type="presParOf" srcId="{03F4919F-F44B-4572-8240-A2D85DDB7D3C}" destId="{0D53655C-5EC8-49D0-A170-9B6ED2E417A9}" srcOrd="9" destOrd="0" presId="urn:microsoft.com/office/officeart/2005/8/layout/list1"/>
    <dgm:cxn modelId="{FE7F6AA8-F4BF-4844-A353-BF3964ACA982}" type="presParOf" srcId="{03F4919F-F44B-4572-8240-A2D85DDB7D3C}" destId="{6113D7F7-A31C-48F3-9311-21FC5A7527D0}"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89CF81-15BF-48F0-854C-DB0F30986BDD}"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E1B1FE5A-F865-4191-A7CA-7644E18F253E}">
      <dgm:prSet phldr="0"/>
      <dgm:spPr/>
      <dgm:t>
        <a:bodyPr/>
        <a:lstStyle/>
        <a:p>
          <a:pPr rtl="0"/>
          <a:r>
            <a:rPr lang="en-US" dirty="0">
              <a:latin typeface="Myriad Pro"/>
            </a:rPr>
            <a:t>Initial Consultation &amp; Supporting Documentation</a:t>
          </a:r>
        </a:p>
      </dgm:t>
    </dgm:pt>
    <dgm:pt modelId="{0A27EF2E-FDFE-4A23-8343-EDD7F6047E9B}" type="parTrans" cxnId="{44150610-A028-4B6A-A9F6-3F40264EB94D}">
      <dgm:prSet/>
      <dgm:spPr/>
      <dgm:t>
        <a:bodyPr/>
        <a:lstStyle/>
        <a:p>
          <a:endParaRPr lang="en-US"/>
        </a:p>
      </dgm:t>
    </dgm:pt>
    <dgm:pt modelId="{0A0A0FF5-0A74-424C-9B4C-CECCFE964337}" type="sibTrans" cxnId="{44150610-A028-4B6A-A9F6-3F40264EB94D}">
      <dgm:prSet/>
      <dgm:spPr/>
      <dgm:t>
        <a:bodyPr/>
        <a:lstStyle/>
        <a:p>
          <a:endParaRPr lang="en-US"/>
        </a:p>
      </dgm:t>
    </dgm:pt>
    <dgm:pt modelId="{354B4B40-FF99-4122-BC14-2D651764A8C8}">
      <dgm:prSet phldr="0"/>
      <dgm:spPr/>
      <dgm:t>
        <a:bodyPr/>
        <a:lstStyle/>
        <a:p>
          <a:pPr rtl="0"/>
          <a:r>
            <a:rPr lang="en-US" dirty="0">
              <a:latin typeface="Myriad Pro"/>
            </a:rPr>
            <a:t>Attend an in-person training session in *Raleigh. Date: TBD</a:t>
          </a:r>
        </a:p>
      </dgm:t>
    </dgm:pt>
    <dgm:pt modelId="{E1DF561B-CFB6-44DC-854D-1DBFBA950A0A}" type="parTrans" cxnId="{F35263EE-B27A-4C8F-9193-592D89782989}">
      <dgm:prSet/>
      <dgm:spPr/>
      <dgm:t>
        <a:bodyPr/>
        <a:lstStyle/>
        <a:p>
          <a:endParaRPr lang="en-US"/>
        </a:p>
      </dgm:t>
    </dgm:pt>
    <dgm:pt modelId="{E927ED59-2038-4C8A-98DE-0D442B1BD09C}" type="sibTrans" cxnId="{F35263EE-B27A-4C8F-9193-592D89782989}">
      <dgm:prSet/>
      <dgm:spPr/>
      <dgm:t>
        <a:bodyPr/>
        <a:lstStyle/>
        <a:p>
          <a:endParaRPr lang="en-US"/>
        </a:p>
      </dgm:t>
    </dgm:pt>
    <dgm:pt modelId="{DDA88C55-557C-4992-A779-1A44ABF886B7}">
      <dgm:prSet phldr="0"/>
      <dgm:spPr/>
      <dgm:t>
        <a:bodyPr/>
        <a:lstStyle/>
        <a:p>
          <a:pPr rtl="0"/>
          <a:r>
            <a:rPr lang="en-US" dirty="0">
              <a:latin typeface="Myriad Pro"/>
            </a:rPr>
            <a:t>Contract Finalization</a:t>
          </a:r>
        </a:p>
      </dgm:t>
    </dgm:pt>
    <dgm:pt modelId="{39EED511-F6A5-4441-ADD8-3F38AE252E7A}" type="parTrans" cxnId="{506EDF8C-987E-468D-B5F9-159954DB3A49}">
      <dgm:prSet/>
      <dgm:spPr/>
      <dgm:t>
        <a:bodyPr/>
        <a:lstStyle/>
        <a:p>
          <a:endParaRPr lang="en-US"/>
        </a:p>
      </dgm:t>
    </dgm:pt>
    <dgm:pt modelId="{8ED53CC6-E507-4FA4-B3E2-2A996D575C57}" type="sibTrans" cxnId="{506EDF8C-987E-468D-B5F9-159954DB3A49}">
      <dgm:prSet/>
      <dgm:spPr/>
      <dgm:t>
        <a:bodyPr/>
        <a:lstStyle/>
        <a:p>
          <a:endParaRPr lang="en-US"/>
        </a:p>
      </dgm:t>
    </dgm:pt>
    <dgm:pt modelId="{A3B08931-B07A-4624-A966-FCD6A9EF44AD}">
      <dgm:prSet phldr="0"/>
      <dgm:spPr/>
      <dgm:t>
        <a:bodyPr/>
        <a:lstStyle/>
        <a:p>
          <a:pPr rtl="0"/>
          <a:r>
            <a:rPr lang="en-US" dirty="0">
              <a:latin typeface="Myriad Pro"/>
            </a:rPr>
            <a:t>Agreeing on a price point and final prep for the summer</a:t>
          </a:r>
        </a:p>
      </dgm:t>
    </dgm:pt>
    <dgm:pt modelId="{F1EFD4D7-C691-4FB3-81A1-6A33F3F52602}" type="parTrans" cxnId="{07E4FF26-9AAA-49A6-89BF-02F12FF43CA4}">
      <dgm:prSet/>
      <dgm:spPr/>
      <dgm:t>
        <a:bodyPr/>
        <a:lstStyle/>
        <a:p>
          <a:endParaRPr lang="en-US"/>
        </a:p>
      </dgm:t>
    </dgm:pt>
    <dgm:pt modelId="{EB1E6CB0-EBBB-4DA4-B001-FB86A7136A97}" type="sibTrans" cxnId="{07E4FF26-9AAA-49A6-89BF-02F12FF43CA4}">
      <dgm:prSet/>
      <dgm:spPr/>
      <dgm:t>
        <a:bodyPr/>
        <a:lstStyle/>
        <a:p>
          <a:endParaRPr lang="en-US"/>
        </a:p>
      </dgm:t>
    </dgm:pt>
    <dgm:pt modelId="{E761810A-4CD8-4113-A6C6-6DB83B577450}">
      <dgm:prSet phldr="0"/>
      <dgm:spPr/>
      <dgm:t>
        <a:bodyPr/>
        <a:lstStyle/>
        <a:p>
          <a:r>
            <a:rPr lang="en-US" dirty="0">
              <a:latin typeface="Myriad Pro"/>
            </a:rPr>
            <a:t>Training</a:t>
          </a:r>
        </a:p>
      </dgm:t>
    </dgm:pt>
    <dgm:pt modelId="{F7E7A8AE-AE44-46DF-BD9A-C25A29C56001}" type="parTrans" cxnId="{869E377E-315C-4F13-A455-086C6CB8CEFD}">
      <dgm:prSet/>
      <dgm:spPr/>
      <dgm:t>
        <a:bodyPr/>
        <a:lstStyle/>
        <a:p>
          <a:endParaRPr lang="en-US"/>
        </a:p>
      </dgm:t>
    </dgm:pt>
    <dgm:pt modelId="{1BB5BED8-06FD-4D14-AC3B-D53315FAA055}" type="sibTrans" cxnId="{869E377E-315C-4F13-A455-086C6CB8CEFD}">
      <dgm:prSet/>
      <dgm:spPr/>
      <dgm:t>
        <a:bodyPr/>
        <a:lstStyle/>
        <a:p>
          <a:endParaRPr lang="en-US"/>
        </a:p>
      </dgm:t>
    </dgm:pt>
    <dgm:pt modelId="{CD89FA7C-F9B8-48A4-9656-54A86FFFFDF3}">
      <dgm:prSet phldr="0"/>
      <dgm:spPr/>
      <dgm:t>
        <a:bodyPr/>
        <a:lstStyle/>
        <a:p>
          <a:pPr rtl="0"/>
          <a:r>
            <a:rPr lang="en-US" dirty="0">
              <a:latin typeface="Myriad Pro"/>
            </a:rPr>
            <a:t>Complete online consultation and review </a:t>
          </a:r>
          <a:r>
            <a:rPr lang="en-US" sz="1800" dirty="0">
              <a:latin typeface="Myriad Pro"/>
            </a:rPr>
            <a:t>vendor </a:t>
          </a:r>
          <a:r>
            <a:rPr lang="en-US" sz="2200" dirty="0">
              <a:latin typeface="Myriad Pro"/>
            </a:rPr>
            <a:t>checklist</a:t>
          </a:r>
          <a:endParaRPr lang="en-US" sz="1800" dirty="0">
            <a:latin typeface="Myriad Pro"/>
          </a:endParaRPr>
        </a:p>
      </dgm:t>
    </dgm:pt>
    <dgm:pt modelId="{85A6C5D7-FA35-404B-A0DE-F374CA85A70B}" type="parTrans" cxnId="{F979CCDA-C9EF-4015-899C-6A799D4A615D}">
      <dgm:prSet/>
      <dgm:spPr/>
      <dgm:t>
        <a:bodyPr/>
        <a:lstStyle/>
        <a:p>
          <a:endParaRPr lang="en-US"/>
        </a:p>
      </dgm:t>
    </dgm:pt>
    <dgm:pt modelId="{17E02881-7806-497E-B80C-40B2AF9975CA}" type="sibTrans" cxnId="{F979CCDA-C9EF-4015-899C-6A799D4A615D}">
      <dgm:prSet/>
      <dgm:spPr/>
      <dgm:t>
        <a:bodyPr/>
        <a:lstStyle/>
        <a:p>
          <a:endParaRPr lang="en-US"/>
        </a:p>
      </dgm:t>
    </dgm:pt>
    <dgm:pt modelId="{F5F06E7A-3333-4E92-9132-C209772D76E4}">
      <dgm:prSet phldr="0"/>
      <dgm:spPr/>
      <dgm:t>
        <a:bodyPr/>
        <a:lstStyle/>
        <a:p>
          <a:pPr rtl="0"/>
          <a:r>
            <a:rPr lang="en-US" dirty="0">
              <a:latin typeface="Myriad Pro"/>
            </a:rPr>
            <a:t>Review logistics with managers and drivers: create a pre-determined delivery routes</a:t>
          </a:r>
        </a:p>
      </dgm:t>
    </dgm:pt>
    <dgm:pt modelId="{3A7D8FD0-2B19-479C-9F77-AF4EFA3BB30F}" type="parTrans" cxnId="{8636BDE6-0A5F-4869-8473-DF47B4A8825A}">
      <dgm:prSet/>
      <dgm:spPr/>
      <dgm:t>
        <a:bodyPr/>
        <a:lstStyle/>
        <a:p>
          <a:endParaRPr lang="en-US"/>
        </a:p>
      </dgm:t>
    </dgm:pt>
    <dgm:pt modelId="{D78B3166-CF75-4B75-BBE4-9C4885D9F37D}" type="sibTrans" cxnId="{8636BDE6-0A5F-4869-8473-DF47B4A8825A}">
      <dgm:prSet/>
      <dgm:spPr/>
      <dgm:t>
        <a:bodyPr/>
        <a:lstStyle/>
        <a:p>
          <a:endParaRPr lang="en-US"/>
        </a:p>
      </dgm:t>
    </dgm:pt>
    <dgm:pt modelId="{4E17A18D-1886-47E3-91FB-87F4ACC21FAA}">
      <dgm:prSet phldr="0"/>
      <dgm:spPr/>
      <dgm:t>
        <a:bodyPr/>
        <a:lstStyle/>
        <a:p>
          <a:pPr rtl="0"/>
          <a:r>
            <a:rPr lang="en-US" dirty="0">
              <a:latin typeface="Myriad Pro"/>
            </a:rPr>
            <a:t>Ensuring communication expectations are clear and manageable </a:t>
          </a:r>
        </a:p>
      </dgm:t>
    </dgm:pt>
    <dgm:pt modelId="{BC1CD1D6-08DD-4108-91B1-91D0AF04BB97}" type="parTrans" cxnId="{B347E935-BC65-4A3E-8D22-B8D203A676B4}">
      <dgm:prSet/>
      <dgm:spPr/>
      <dgm:t>
        <a:bodyPr/>
        <a:lstStyle/>
        <a:p>
          <a:endParaRPr lang="en-US"/>
        </a:p>
      </dgm:t>
    </dgm:pt>
    <dgm:pt modelId="{9FA6D835-0FC9-45AD-8CA7-72FC93AA37EC}" type="sibTrans" cxnId="{B347E935-BC65-4A3E-8D22-B8D203A676B4}">
      <dgm:prSet/>
      <dgm:spPr/>
      <dgm:t>
        <a:bodyPr/>
        <a:lstStyle/>
        <a:p>
          <a:endParaRPr lang="en-US"/>
        </a:p>
      </dgm:t>
    </dgm:pt>
    <dgm:pt modelId="{EC1FDC1B-BC69-4D22-99EA-5D4D4261AECE}">
      <dgm:prSet phldr="0"/>
      <dgm:spPr/>
      <dgm:t>
        <a:bodyPr/>
        <a:lstStyle/>
        <a:p>
          <a:pPr rtl="0"/>
          <a:r>
            <a:rPr lang="en-US" sz="2200" dirty="0">
              <a:latin typeface="Myriad Pro"/>
            </a:rPr>
            <a:t>Submit required documents: *2-week kid-friendly menu, </a:t>
          </a:r>
          <a:r>
            <a:rPr lang="en-US" sz="2200" dirty="0" err="1">
              <a:latin typeface="Myriad Pro"/>
            </a:rPr>
            <a:t>ServSafe</a:t>
          </a:r>
          <a:r>
            <a:rPr lang="en-US" sz="2200" dirty="0">
              <a:latin typeface="Myriad Pro"/>
            </a:rPr>
            <a:t>, Health Inspection with supporting corrective action if applicable</a:t>
          </a:r>
        </a:p>
      </dgm:t>
    </dgm:pt>
    <dgm:pt modelId="{3A1B540F-550A-4711-8AB8-7BA7D89BA05E}" type="parTrans" cxnId="{311932C0-CBE5-4AB3-9CED-41DB2308DD59}">
      <dgm:prSet/>
      <dgm:spPr/>
      <dgm:t>
        <a:bodyPr/>
        <a:lstStyle/>
        <a:p>
          <a:endParaRPr lang="en-US"/>
        </a:p>
      </dgm:t>
    </dgm:pt>
    <dgm:pt modelId="{964B28FA-996A-4226-BBFE-C6E99F97F6C8}" type="sibTrans" cxnId="{311932C0-CBE5-4AB3-9CED-41DB2308DD59}">
      <dgm:prSet/>
      <dgm:spPr/>
      <dgm:t>
        <a:bodyPr/>
        <a:lstStyle/>
        <a:p>
          <a:endParaRPr lang="en-US"/>
        </a:p>
      </dgm:t>
    </dgm:pt>
    <dgm:pt modelId="{4CBB3584-3CCA-401D-8A0A-0DDBB30F705D}">
      <dgm:prSet phldr="0"/>
      <dgm:spPr/>
      <dgm:t>
        <a:bodyPr/>
        <a:lstStyle/>
        <a:p>
          <a:pPr rtl="0"/>
          <a:r>
            <a:rPr lang="en-US" sz="1100" dirty="0">
              <a:latin typeface="Myriad Pro"/>
              <a:ea typeface="Calibri"/>
              <a:cs typeface="Calibri"/>
            </a:rPr>
            <a:t>Complete R.A.C.E. Training: </a:t>
          </a:r>
          <a:r>
            <a:rPr lang="en-US" sz="1100" dirty="0">
              <a:latin typeface="Myriad Pro"/>
              <a:ea typeface="Calibri"/>
              <a:cs typeface="Calibri"/>
              <a:hlinkClick xmlns:r="http://schemas.openxmlformats.org/officeDocument/2006/relationships" r:id="rId1"/>
            </a:rPr>
            <a:t>Register for Eat and Learn NC 2026</a:t>
          </a:r>
          <a:endParaRPr lang="en-US" dirty="0">
            <a:latin typeface="Myriad Pro"/>
            <a:ea typeface="Calibri"/>
            <a:cs typeface="Calibri"/>
          </a:endParaRPr>
        </a:p>
      </dgm:t>
    </dgm:pt>
    <dgm:pt modelId="{FDC5BC78-210B-4569-AE51-1FC5DE72937A}" type="parTrans" cxnId="{21F3A718-AF2A-48D3-A88A-1B93CB8851C8}">
      <dgm:prSet/>
      <dgm:spPr/>
      <dgm:t>
        <a:bodyPr/>
        <a:lstStyle/>
        <a:p>
          <a:endParaRPr lang="en-US"/>
        </a:p>
      </dgm:t>
    </dgm:pt>
    <dgm:pt modelId="{47B9FEEA-46F8-4EB6-9909-CABEF0194CC8}" type="sibTrans" cxnId="{21F3A718-AF2A-48D3-A88A-1B93CB8851C8}">
      <dgm:prSet/>
      <dgm:spPr/>
      <dgm:t>
        <a:bodyPr/>
        <a:lstStyle/>
        <a:p>
          <a:endParaRPr lang="en-US"/>
        </a:p>
      </dgm:t>
    </dgm:pt>
    <dgm:pt modelId="{4291AEEE-379C-4602-93E1-FF9BA44A772C}" type="pres">
      <dgm:prSet presAssocID="{E289CF81-15BF-48F0-854C-DB0F30986BDD}" presName="linear" presStyleCnt="0">
        <dgm:presLayoutVars>
          <dgm:dir/>
          <dgm:animLvl val="lvl"/>
          <dgm:resizeHandles val="exact"/>
        </dgm:presLayoutVars>
      </dgm:prSet>
      <dgm:spPr/>
    </dgm:pt>
    <dgm:pt modelId="{F2D23FAB-BD36-49E8-9BD7-F3FFD82D8FB8}" type="pres">
      <dgm:prSet presAssocID="{E1B1FE5A-F865-4191-A7CA-7644E18F253E}" presName="parentLin" presStyleCnt="0"/>
      <dgm:spPr/>
    </dgm:pt>
    <dgm:pt modelId="{0C557643-D98A-4304-892F-505839116E44}" type="pres">
      <dgm:prSet presAssocID="{E1B1FE5A-F865-4191-A7CA-7644E18F253E}" presName="parentLeftMargin" presStyleLbl="node1" presStyleIdx="0" presStyleCnt="3"/>
      <dgm:spPr/>
    </dgm:pt>
    <dgm:pt modelId="{C1084B2D-C754-4C40-8F45-49B1D46F3BF7}" type="pres">
      <dgm:prSet presAssocID="{E1B1FE5A-F865-4191-A7CA-7644E18F253E}" presName="parentText" presStyleLbl="node1" presStyleIdx="0" presStyleCnt="3">
        <dgm:presLayoutVars>
          <dgm:chMax val="0"/>
          <dgm:bulletEnabled val="1"/>
        </dgm:presLayoutVars>
      </dgm:prSet>
      <dgm:spPr/>
    </dgm:pt>
    <dgm:pt modelId="{74192067-FBE1-48C2-946A-3CFFDA3F794B}" type="pres">
      <dgm:prSet presAssocID="{E1B1FE5A-F865-4191-A7CA-7644E18F253E}" presName="negativeSpace" presStyleCnt="0"/>
      <dgm:spPr/>
    </dgm:pt>
    <dgm:pt modelId="{CDF2AA6C-316E-41C7-AE6A-7B471312EEAF}" type="pres">
      <dgm:prSet presAssocID="{E1B1FE5A-F865-4191-A7CA-7644E18F253E}" presName="childText" presStyleLbl="conFgAcc1" presStyleIdx="0" presStyleCnt="3">
        <dgm:presLayoutVars>
          <dgm:bulletEnabled val="1"/>
        </dgm:presLayoutVars>
      </dgm:prSet>
      <dgm:spPr/>
    </dgm:pt>
    <dgm:pt modelId="{5D08884D-A273-4BEF-BD74-0F87C44F3EAB}" type="pres">
      <dgm:prSet presAssocID="{0A0A0FF5-0A74-424C-9B4C-CECCFE964337}" presName="spaceBetweenRectangles" presStyleCnt="0"/>
      <dgm:spPr/>
    </dgm:pt>
    <dgm:pt modelId="{249ABA53-CF93-499F-9036-064B6899F7E6}" type="pres">
      <dgm:prSet presAssocID="{E761810A-4CD8-4113-A6C6-6DB83B577450}" presName="parentLin" presStyleCnt="0"/>
      <dgm:spPr/>
    </dgm:pt>
    <dgm:pt modelId="{55730038-38BE-4838-B236-1151AFA5F480}" type="pres">
      <dgm:prSet presAssocID="{E761810A-4CD8-4113-A6C6-6DB83B577450}" presName="parentLeftMargin" presStyleLbl="node1" presStyleIdx="0" presStyleCnt="3"/>
      <dgm:spPr/>
    </dgm:pt>
    <dgm:pt modelId="{8FADBFA0-85DA-431C-BC67-67FBF585350E}" type="pres">
      <dgm:prSet presAssocID="{E761810A-4CD8-4113-A6C6-6DB83B577450}" presName="parentText" presStyleLbl="node1" presStyleIdx="1" presStyleCnt="3">
        <dgm:presLayoutVars>
          <dgm:chMax val="0"/>
          <dgm:bulletEnabled val="1"/>
        </dgm:presLayoutVars>
      </dgm:prSet>
      <dgm:spPr/>
    </dgm:pt>
    <dgm:pt modelId="{5645806A-F9A4-4409-A387-5D26563DFBF4}" type="pres">
      <dgm:prSet presAssocID="{E761810A-4CD8-4113-A6C6-6DB83B577450}" presName="negativeSpace" presStyleCnt="0"/>
      <dgm:spPr/>
    </dgm:pt>
    <dgm:pt modelId="{9667653B-EE4C-429F-B5B1-BF0DE7BA470E}" type="pres">
      <dgm:prSet presAssocID="{E761810A-4CD8-4113-A6C6-6DB83B577450}" presName="childText" presStyleLbl="conFgAcc1" presStyleIdx="1" presStyleCnt="3">
        <dgm:presLayoutVars>
          <dgm:bulletEnabled val="1"/>
        </dgm:presLayoutVars>
      </dgm:prSet>
      <dgm:spPr/>
    </dgm:pt>
    <dgm:pt modelId="{0F2CF4AC-71F4-418A-A623-84088FDBF06A}" type="pres">
      <dgm:prSet presAssocID="{1BB5BED8-06FD-4D14-AC3B-D53315FAA055}" presName="spaceBetweenRectangles" presStyleCnt="0"/>
      <dgm:spPr/>
    </dgm:pt>
    <dgm:pt modelId="{0FA81385-E406-4748-ACAC-D2F3726C990F}" type="pres">
      <dgm:prSet presAssocID="{DDA88C55-557C-4992-A779-1A44ABF886B7}" presName="parentLin" presStyleCnt="0"/>
      <dgm:spPr/>
    </dgm:pt>
    <dgm:pt modelId="{7958493D-8A4E-4BDA-8AAE-9059EE590E67}" type="pres">
      <dgm:prSet presAssocID="{DDA88C55-557C-4992-A779-1A44ABF886B7}" presName="parentLeftMargin" presStyleLbl="node1" presStyleIdx="1" presStyleCnt="3"/>
      <dgm:spPr/>
    </dgm:pt>
    <dgm:pt modelId="{24F377F2-4A62-4462-A7FB-118003E0D829}" type="pres">
      <dgm:prSet presAssocID="{DDA88C55-557C-4992-A779-1A44ABF886B7}" presName="parentText" presStyleLbl="node1" presStyleIdx="2" presStyleCnt="3">
        <dgm:presLayoutVars>
          <dgm:chMax val="0"/>
          <dgm:bulletEnabled val="1"/>
        </dgm:presLayoutVars>
      </dgm:prSet>
      <dgm:spPr/>
    </dgm:pt>
    <dgm:pt modelId="{39839D73-734D-4AAD-9AC5-0E485C72BBCA}" type="pres">
      <dgm:prSet presAssocID="{DDA88C55-557C-4992-A779-1A44ABF886B7}" presName="negativeSpace" presStyleCnt="0"/>
      <dgm:spPr/>
    </dgm:pt>
    <dgm:pt modelId="{3B018592-58E7-4F16-8F17-DF26346F971F}" type="pres">
      <dgm:prSet presAssocID="{DDA88C55-557C-4992-A779-1A44ABF886B7}" presName="childText" presStyleLbl="conFgAcc1" presStyleIdx="2" presStyleCnt="3">
        <dgm:presLayoutVars>
          <dgm:bulletEnabled val="1"/>
        </dgm:presLayoutVars>
      </dgm:prSet>
      <dgm:spPr/>
    </dgm:pt>
  </dgm:ptLst>
  <dgm:cxnLst>
    <dgm:cxn modelId="{44150610-A028-4B6A-A9F6-3F40264EB94D}" srcId="{E289CF81-15BF-48F0-854C-DB0F30986BDD}" destId="{E1B1FE5A-F865-4191-A7CA-7644E18F253E}" srcOrd="0" destOrd="0" parTransId="{0A27EF2E-FDFE-4A23-8343-EDD7F6047E9B}" sibTransId="{0A0A0FF5-0A74-424C-9B4C-CECCFE964337}"/>
    <dgm:cxn modelId="{21F3A718-AF2A-48D3-A88A-1B93CB8851C8}" srcId="{E1B1FE5A-F865-4191-A7CA-7644E18F253E}" destId="{4CBB3584-3CCA-401D-8A0A-0DDBB30F705D}" srcOrd="2" destOrd="0" parTransId="{FDC5BC78-210B-4569-AE51-1FC5DE72937A}" sibTransId="{47B9FEEA-46F8-4EB6-9909-CABEF0194CC8}"/>
    <dgm:cxn modelId="{DCA3F91A-2B76-434C-82E8-F26D17EE8976}" type="presOf" srcId="{DDA88C55-557C-4992-A779-1A44ABF886B7}" destId="{7958493D-8A4E-4BDA-8AAE-9059EE590E67}" srcOrd="0" destOrd="0" presId="urn:microsoft.com/office/officeart/2005/8/layout/list1"/>
    <dgm:cxn modelId="{07E4FF26-9AAA-49A6-89BF-02F12FF43CA4}" srcId="{DDA88C55-557C-4992-A779-1A44ABF886B7}" destId="{A3B08931-B07A-4624-A966-FCD6A9EF44AD}" srcOrd="0" destOrd="0" parTransId="{F1EFD4D7-C691-4FB3-81A1-6A33F3F52602}" sibTransId="{EB1E6CB0-EBBB-4DA4-B001-FB86A7136A97}"/>
    <dgm:cxn modelId="{2955AB2D-33AE-4D1F-874C-A2BCBB8D194C}" type="presOf" srcId="{4CBB3584-3CCA-401D-8A0A-0DDBB30F705D}" destId="{CDF2AA6C-316E-41C7-AE6A-7B471312EEAF}" srcOrd="0" destOrd="2" presId="urn:microsoft.com/office/officeart/2005/8/layout/list1"/>
    <dgm:cxn modelId="{B347E935-BC65-4A3E-8D22-B8D203A676B4}" srcId="{E761810A-4CD8-4113-A6C6-6DB83B577450}" destId="{4E17A18D-1886-47E3-91FB-87F4ACC21FAA}" srcOrd="2" destOrd="0" parTransId="{BC1CD1D6-08DD-4108-91B1-91D0AF04BB97}" sibTransId="{9FA6D835-0FC9-45AD-8CA7-72FC93AA37EC}"/>
    <dgm:cxn modelId="{1459283C-514A-4032-A2BF-569E36DB15E8}" type="presOf" srcId="{E1B1FE5A-F865-4191-A7CA-7644E18F253E}" destId="{0C557643-D98A-4304-892F-505839116E44}" srcOrd="0" destOrd="0" presId="urn:microsoft.com/office/officeart/2005/8/layout/list1"/>
    <dgm:cxn modelId="{8F0B5F64-905D-4C8E-BC03-0E95E9A7EFCB}" type="presOf" srcId="{E761810A-4CD8-4113-A6C6-6DB83B577450}" destId="{55730038-38BE-4838-B236-1151AFA5F480}" srcOrd="0" destOrd="0" presId="urn:microsoft.com/office/officeart/2005/8/layout/list1"/>
    <dgm:cxn modelId="{5E68264E-9596-41AD-BC83-94D0D728871A}" type="presOf" srcId="{EC1FDC1B-BC69-4D22-99EA-5D4D4261AECE}" destId="{CDF2AA6C-316E-41C7-AE6A-7B471312EEAF}" srcOrd="0" destOrd="1" presId="urn:microsoft.com/office/officeart/2005/8/layout/list1"/>
    <dgm:cxn modelId="{CB327178-F693-4B3B-ACDF-C304A03B03D6}" type="presOf" srcId="{4E17A18D-1886-47E3-91FB-87F4ACC21FAA}" destId="{9667653B-EE4C-429F-B5B1-BF0DE7BA470E}" srcOrd="0" destOrd="2" presId="urn:microsoft.com/office/officeart/2005/8/layout/list1"/>
    <dgm:cxn modelId="{1519E458-B4E9-4275-AF63-B45D52A10AD8}" type="presOf" srcId="{DDA88C55-557C-4992-A779-1A44ABF886B7}" destId="{24F377F2-4A62-4462-A7FB-118003E0D829}" srcOrd="1" destOrd="0" presId="urn:microsoft.com/office/officeart/2005/8/layout/list1"/>
    <dgm:cxn modelId="{869E377E-315C-4F13-A455-086C6CB8CEFD}" srcId="{E289CF81-15BF-48F0-854C-DB0F30986BDD}" destId="{E761810A-4CD8-4113-A6C6-6DB83B577450}" srcOrd="1" destOrd="0" parTransId="{F7E7A8AE-AE44-46DF-BD9A-C25A29C56001}" sibTransId="{1BB5BED8-06FD-4D14-AC3B-D53315FAA055}"/>
    <dgm:cxn modelId="{506EDF8C-987E-468D-B5F9-159954DB3A49}" srcId="{E289CF81-15BF-48F0-854C-DB0F30986BDD}" destId="{DDA88C55-557C-4992-A779-1A44ABF886B7}" srcOrd="2" destOrd="0" parTransId="{39EED511-F6A5-4441-ADD8-3F38AE252E7A}" sibTransId="{8ED53CC6-E507-4FA4-B3E2-2A996D575C57}"/>
    <dgm:cxn modelId="{ED77048D-A5AE-4B37-B475-90BC3C0D8315}" type="presOf" srcId="{E289CF81-15BF-48F0-854C-DB0F30986BDD}" destId="{4291AEEE-379C-4602-93E1-FF9BA44A772C}" srcOrd="0" destOrd="0" presId="urn:microsoft.com/office/officeart/2005/8/layout/list1"/>
    <dgm:cxn modelId="{426EC691-C87E-4AB3-8600-43050D4E3D6F}" type="presOf" srcId="{E761810A-4CD8-4113-A6C6-6DB83B577450}" destId="{8FADBFA0-85DA-431C-BC67-67FBF585350E}" srcOrd="1" destOrd="0" presId="urn:microsoft.com/office/officeart/2005/8/layout/list1"/>
    <dgm:cxn modelId="{8350B89F-877E-434C-AB9E-259CF835BA29}" type="presOf" srcId="{E1B1FE5A-F865-4191-A7CA-7644E18F253E}" destId="{C1084B2D-C754-4C40-8F45-49B1D46F3BF7}" srcOrd="1" destOrd="0" presId="urn:microsoft.com/office/officeart/2005/8/layout/list1"/>
    <dgm:cxn modelId="{64A579A2-3E5B-42D6-97C3-FD4FDE5D0661}" type="presOf" srcId="{CD89FA7C-F9B8-48A4-9656-54A86FFFFDF3}" destId="{CDF2AA6C-316E-41C7-AE6A-7B471312EEAF}" srcOrd="0" destOrd="0" presId="urn:microsoft.com/office/officeart/2005/8/layout/list1"/>
    <dgm:cxn modelId="{83ED8AAB-FF0B-4508-9074-F3AC645D950B}" type="presOf" srcId="{A3B08931-B07A-4624-A966-FCD6A9EF44AD}" destId="{3B018592-58E7-4F16-8F17-DF26346F971F}" srcOrd="0" destOrd="0" presId="urn:microsoft.com/office/officeart/2005/8/layout/list1"/>
    <dgm:cxn modelId="{26A11DAD-ABC7-44F4-9A69-4261A3662C86}" type="presOf" srcId="{F5F06E7A-3333-4E92-9132-C209772D76E4}" destId="{9667653B-EE4C-429F-B5B1-BF0DE7BA470E}" srcOrd="0" destOrd="1" presId="urn:microsoft.com/office/officeart/2005/8/layout/list1"/>
    <dgm:cxn modelId="{311932C0-CBE5-4AB3-9CED-41DB2308DD59}" srcId="{E1B1FE5A-F865-4191-A7CA-7644E18F253E}" destId="{EC1FDC1B-BC69-4D22-99EA-5D4D4261AECE}" srcOrd="1" destOrd="0" parTransId="{3A1B540F-550A-4711-8AB8-7BA7D89BA05E}" sibTransId="{964B28FA-996A-4226-BBFE-C6E99F97F6C8}"/>
    <dgm:cxn modelId="{F979CCDA-C9EF-4015-899C-6A799D4A615D}" srcId="{E1B1FE5A-F865-4191-A7CA-7644E18F253E}" destId="{CD89FA7C-F9B8-48A4-9656-54A86FFFFDF3}" srcOrd="0" destOrd="0" parTransId="{85A6C5D7-FA35-404B-A0DE-F374CA85A70B}" sibTransId="{17E02881-7806-497E-B80C-40B2AF9975CA}"/>
    <dgm:cxn modelId="{8636BDE6-0A5F-4869-8473-DF47B4A8825A}" srcId="{E761810A-4CD8-4113-A6C6-6DB83B577450}" destId="{F5F06E7A-3333-4E92-9132-C209772D76E4}" srcOrd="1" destOrd="0" parTransId="{3A7D8FD0-2B19-479C-9F77-AF4EFA3BB30F}" sibTransId="{D78B3166-CF75-4B75-BBE4-9C4885D9F37D}"/>
    <dgm:cxn modelId="{F35263EE-B27A-4C8F-9193-592D89782989}" srcId="{E761810A-4CD8-4113-A6C6-6DB83B577450}" destId="{354B4B40-FF99-4122-BC14-2D651764A8C8}" srcOrd="0" destOrd="0" parTransId="{E1DF561B-CFB6-44DC-854D-1DBFBA950A0A}" sibTransId="{E927ED59-2038-4C8A-98DE-0D442B1BD09C}"/>
    <dgm:cxn modelId="{C7D244F4-4191-4504-8D53-52749531C919}" type="presOf" srcId="{354B4B40-FF99-4122-BC14-2D651764A8C8}" destId="{9667653B-EE4C-429F-B5B1-BF0DE7BA470E}" srcOrd="0" destOrd="0" presId="urn:microsoft.com/office/officeart/2005/8/layout/list1"/>
    <dgm:cxn modelId="{E1FF6D5F-8D5C-4AA3-8B52-A3BBD108ADA0}" type="presParOf" srcId="{4291AEEE-379C-4602-93E1-FF9BA44A772C}" destId="{F2D23FAB-BD36-49E8-9BD7-F3FFD82D8FB8}" srcOrd="0" destOrd="0" presId="urn:microsoft.com/office/officeart/2005/8/layout/list1"/>
    <dgm:cxn modelId="{0EFF0F09-F50F-45F5-83A5-807A7151E1A4}" type="presParOf" srcId="{F2D23FAB-BD36-49E8-9BD7-F3FFD82D8FB8}" destId="{0C557643-D98A-4304-892F-505839116E44}" srcOrd="0" destOrd="0" presId="urn:microsoft.com/office/officeart/2005/8/layout/list1"/>
    <dgm:cxn modelId="{4C4198D9-BB5E-4ED3-AB53-53ECB5676609}" type="presParOf" srcId="{F2D23FAB-BD36-49E8-9BD7-F3FFD82D8FB8}" destId="{C1084B2D-C754-4C40-8F45-49B1D46F3BF7}" srcOrd="1" destOrd="0" presId="urn:microsoft.com/office/officeart/2005/8/layout/list1"/>
    <dgm:cxn modelId="{3CAB6CBB-A4EF-4B65-B567-CE6CA928F3DF}" type="presParOf" srcId="{4291AEEE-379C-4602-93E1-FF9BA44A772C}" destId="{74192067-FBE1-48C2-946A-3CFFDA3F794B}" srcOrd="1" destOrd="0" presId="urn:microsoft.com/office/officeart/2005/8/layout/list1"/>
    <dgm:cxn modelId="{75EA3741-45E0-48E3-A803-1D0EA40C3FBE}" type="presParOf" srcId="{4291AEEE-379C-4602-93E1-FF9BA44A772C}" destId="{CDF2AA6C-316E-41C7-AE6A-7B471312EEAF}" srcOrd="2" destOrd="0" presId="urn:microsoft.com/office/officeart/2005/8/layout/list1"/>
    <dgm:cxn modelId="{E3FA5E29-ECD6-4512-BDC5-375E0529279D}" type="presParOf" srcId="{4291AEEE-379C-4602-93E1-FF9BA44A772C}" destId="{5D08884D-A273-4BEF-BD74-0F87C44F3EAB}" srcOrd="3" destOrd="0" presId="urn:microsoft.com/office/officeart/2005/8/layout/list1"/>
    <dgm:cxn modelId="{DF63D474-F3ED-4725-9CB4-05DAA06C1B15}" type="presParOf" srcId="{4291AEEE-379C-4602-93E1-FF9BA44A772C}" destId="{249ABA53-CF93-499F-9036-064B6899F7E6}" srcOrd="4" destOrd="0" presId="urn:microsoft.com/office/officeart/2005/8/layout/list1"/>
    <dgm:cxn modelId="{55C84842-CA9F-4EC6-B341-A485CEBDB55E}" type="presParOf" srcId="{249ABA53-CF93-499F-9036-064B6899F7E6}" destId="{55730038-38BE-4838-B236-1151AFA5F480}" srcOrd="0" destOrd="0" presId="urn:microsoft.com/office/officeart/2005/8/layout/list1"/>
    <dgm:cxn modelId="{4C9E497D-EFB9-4D9A-A639-FED59C347FE9}" type="presParOf" srcId="{249ABA53-CF93-499F-9036-064B6899F7E6}" destId="{8FADBFA0-85DA-431C-BC67-67FBF585350E}" srcOrd="1" destOrd="0" presId="urn:microsoft.com/office/officeart/2005/8/layout/list1"/>
    <dgm:cxn modelId="{5B8049C4-28B2-43ED-920B-E5C8CD2F0E04}" type="presParOf" srcId="{4291AEEE-379C-4602-93E1-FF9BA44A772C}" destId="{5645806A-F9A4-4409-A387-5D26563DFBF4}" srcOrd="5" destOrd="0" presId="urn:microsoft.com/office/officeart/2005/8/layout/list1"/>
    <dgm:cxn modelId="{564E9CFC-EEDF-487D-B6DD-77C757B7FFEA}" type="presParOf" srcId="{4291AEEE-379C-4602-93E1-FF9BA44A772C}" destId="{9667653B-EE4C-429F-B5B1-BF0DE7BA470E}" srcOrd="6" destOrd="0" presId="urn:microsoft.com/office/officeart/2005/8/layout/list1"/>
    <dgm:cxn modelId="{772621E6-F207-443A-A6B5-76D0E36D40DB}" type="presParOf" srcId="{4291AEEE-379C-4602-93E1-FF9BA44A772C}" destId="{0F2CF4AC-71F4-418A-A623-84088FDBF06A}" srcOrd="7" destOrd="0" presId="urn:microsoft.com/office/officeart/2005/8/layout/list1"/>
    <dgm:cxn modelId="{0ECBBC01-5BAA-4A61-A5A3-31B28A383E6D}" type="presParOf" srcId="{4291AEEE-379C-4602-93E1-FF9BA44A772C}" destId="{0FA81385-E406-4748-ACAC-D2F3726C990F}" srcOrd="8" destOrd="0" presId="urn:microsoft.com/office/officeart/2005/8/layout/list1"/>
    <dgm:cxn modelId="{951B8B8B-80DF-4796-9778-4D57DB2A47BA}" type="presParOf" srcId="{0FA81385-E406-4748-ACAC-D2F3726C990F}" destId="{7958493D-8A4E-4BDA-8AAE-9059EE590E67}" srcOrd="0" destOrd="0" presId="urn:microsoft.com/office/officeart/2005/8/layout/list1"/>
    <dgm:cxn modelId="{7225AB2F-3A2B-4050-8B4C-B4FC555EBB3C}" type="presParOf" srcId="{0FA81385-E406-4748-ACAC-D2F3726C990F}" destId="{24F377F2-4A62-4462-A7FB-118003E0D829}" srcOrd="1" destOrd="0" presId="urn:microsoft.com/office/officeart/2005/8/layout/list1"/>
    <dgm:cxn modelId="{3A7077A1-0020-4F49-B42A-D79FB5A79DCD}" type="presParOf" srcId="{4291AEEE-379C-4602-93E1-FF9BA44A772C}" destId="{39839D73-734D-4AAD-9AC5-0E485C72BBCA}" srcOrd="9" destOrd="0" presId="urn:microsoft.com/office/officeart/2005/8/layout/list1"/>
    <dgm:cxn modelId="{8131BAB7-0D13-44C2-B52C-AB028F585988}" type="presParOf" srcId="{4291AEEE-379C-4602-93E1-FF9BA44A772C}" destId="{3B018592-58E7-4F16-8F17-DF26346F971F}" srcOrd="10" destOrd="0" presId="urn:microsoft.com/office/officeart/2005/8/layout/list1"/>
  </dgm:cxnLst>
  <dgm:bg>
    <a:solidFill>
      <a:srgbClr val="163145"/>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89CF81-15BF-48F0-854C-DB0F30986BDD}"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CD5AC072-5DB9-4929-9837-828A6CA0DA64}">
      <dgm:prSet phldr="0"/>
      <dgm:spPr/>
      <dgm:t>
        <a:bodyPr/>
        <a:lstStyle/>
        <a:p>
          <a:pPr rtl="0"/>
          <a:r>
            <a:rPr lang="en-US" dirty="0">
              <a:latin typeface="Myriad Pro"/>
            </a:rPr>
            <a:t>Safely deliver meals to sites </a:t>
          </a:r>
          <a:endParaRPr lang="en-US" dirty="0">
            <a:latin typeface="Myriad Pro"/>
            <a:ea typeface="Calibri"/>
            <a:cs typeface="Calibri"/>
          </a:endParaRPr>
        </a:p>
      </dgm:t>
    </dgm:pt>
    <dgm:pt modelId="{05644928-F65E-4896-99E3-9B937075E198}" type="parTrans" cxnId="{6A3F5926-5A39-48C7-A0CB-903F5CE1583A}">
      <dgm:prSet/>
      <dgm:spPr/>
      <dgm:t>
        <a:bodyPr/>
        <a:lstStyle/>
        <a:p>
          <a:endParaRPr lang="en-US"/>
        </a:p>
      </dgm:t>
    </dgm:pt>
    <dgm:pt modelId="{1CC4E7FF-0E08-4095-92FB-57F0BE9290C6}" type="sibTrans" cxnId="{6A3F5926-5A39-48C7-A0CB-903F5CE1583A}">
      <dgm:prSet/>
      <dgm:spPr/>
      <dgm:t>
        <a:bodyPr/>
        <a:lstStyle/>
        <a:p>
          <a:endParaRPr lang="en-US"/>
        </a:p>
      </dgm:t>
    </dgm:pt>
    <dgm:pt modelId="{DE520565-5A2F-44BA-9EF7-675A41D112B7}">
      <dgm:prSet phldr="0"/>
      <dgm:spPr/>
      <dgm:t>
        <a:bodyPr/>
        <a:lstStyle/>
        <a:p>
          <a:pPr rtl="0"/>
          <a:r>
            <a:rPr lang="en-US" dirty="0">
              <a:latin typeface="Myriad Pro"/>
            </a:rPr>
            <a:t>Record Keeping and compliance</a:t>
          </a:r>
        </a:p>
      </dgm:t>
    </dgm:pt>
    <dgm:pt modelId="{0B74292F-4C97-47BF-B413-4DC4D1BE7CDD}" type="parTrans" cxnId="{C26D21E2-2122-4572-B419-A406E0DAD8A9}">
      <dgm:prSet/>
      <dgm:spPr/>
      <dgm:t>
        <a:bodyPr/>
        <a:lstStyle/>
        <a:p>
          <a:endParaRPr lang="en-US"/>
        </a:p>
      </dgm:t>
    </dgm:pt>
    <dgm:pt modelId="{4030A38C-514D-4E5F-A025-4E690888EF38}" type="sibTrans" cxnId="{C26D21E2-2122-4572-B419-A406E0DAD8A9}">
      <dgm:prSet/>
      <dgm:spPr/>
      <dgm:t>
        <a:bodyPr/>
        <a:lstStyle/>
        <a:p>
          <a:endParaRPr lang="en-US"/>
        </a:p>
      </dgm:t>
    </dgm:pt>
    <dgm:pt modelId="{F6135156-A220-4B33-B1E0-09393D9AC128}">
      <dgm:prSet phldr="0"/>
      <dgm:spPr/>
      <dgm:t>
        <a:bodyPr/>
        <a:lstStyle/>
        <a:p>
          <a:r>
            <a:rPr lang="en-US" dirty="0">
              <a:latin typeface="Myriad Pro"/>
            </a:rPr>
            <a:t>Logistics</a:t>
          </a:r>
        </a:p>
      </dgm:t>
    </dgm:pt>
    <dgm:pt modelId="{5291BB19-7922-4696-A397-73B9923D8ABC}" type="parTrans" cxnId="{E5AA870D-B799-40D4-B5E7-F585DEA23AB2}">
      <dgm:prSet/>
      <dgm:spPr/>
      <dgm:t>
        <a:bodyPr/>
        <a:lstStyle/>
        <a:p>
          <a:endParaRPr lang="en-US"/>
        </a:p>
      </dgm:t>
    </dgm:pt>
    <dgm:pt modelId="{334133C7-5E61-4990-86CC-3F19E63BB8B3}" type="sibTrans" cxnId="{E5AA870D-B799-40D4-B5E7-F585DEA23AB2}">
      <dgm:prSet/>
      <dgm:spPr/>
      <dgm:t>
        <a:bodyPr/>
        <a:lstStyle/>
        <a:p>
          <a:endParaRPr lang="en-US"/>
        </a:p>
      </dgm:t>
    </dgm:pt>
    <dgm:pt modelId="{725A3D28-9B1F-4BBB-9EA2-757E5A7A20F9}">
      <dgm:prSet phldr="0"/>
      <dgm:spPr/>
      <dgm:t>
        <a:bodyPr/>
        <a:lstStyle/>
        <a:p>
          <a:pPr rtl="0"/>
          <a:r>
            <a:rPr lang="en-US" dirty="0">
              <a:latin typeface="Myriad Pro"/>
            </a:rPr>
            <a:t>Checking Google Spreadsheets and emails from the Food Bank daily</a:t>
          </a:r>
        </a:p>
      </dgm:t>
    </dgm:pt>
    <dgm:pt modelId="{7C58FD08-F438-42D9-A2BD-AC054A5B3186}" type="parTrans" cxnId="{D5E1BE23-E24F-4A40-A247-89E0865D6788}">
      <dgm:prSet/>
      <dgm:spPr/>
      <dgm:t>
        <a:bodyPr/>
        <a:lstStyle/>
        <a:p>
          <a:endParaRPr lang="en-US"/>
        </a:p>
      </dgm:t>
    </dgm:pt>
    <dgm:pt modelId="{40FC4AC0-2FFB-4008-8238-28092728C7C3}" type="sibTrans" cxnId="{D5E1BE23-E24F-4A40-A247-89E0865D6788}">
      <dgm:prSet/>
      <dgm:spPr/>
      <dgm:t>
        <a:bodyPr/>
        <a:lstStyle/>
        <a:p>
          <a:endParaRPr lang="en-US"/>
        </a:p>
      </dgm:t>
    </dgm:pt>
    <dgm:pt modelId="{BC082EFB-9F75-4C5E-B14C-677118A43AFA}">
      <dgm:prSet phldr="0"/>
      <dgm:spPr/>
      <dgm:t>
        <a:bodyPr/>
        <a:lstStyle/>
        <a:p>
          <a:pPr rtl="0"/>
          <a:r>
            <a:rPr lang="en-US" dirty="0">
              <a:latin typeface="Myriad Pro"/>
            </a:rPr>
            <a:t>Maintain vendor copies of delivery receipts</a:t>
          </a:r>
        </a:p>
      </dgm:t>
    </dgm:pt>
    <dgm:pt modelId="{47785502-619B-4D4E-BC8B-11A7BF5BEFC7}" type="parTrans" cxnId="{914E88BA-2693-4139-BF3F-55B4FA2BFEA6}">
      <dgm:prSet/>
      <dgm:spPr/>
      <dgm:t>
        <a:bodyPr/>
        <a:lstStyle/>
        <a:p>
          <a:endParaRPr lang="en-US"/>
        </a:p>
      </dgm:t>
    </dgm:pt>
    <dgm:pt modelId="{1FFE468C-E07F-4CA8-8DBB-7921EE1DE41A}" type="sibTrans" cxnId="{914E88BA-2693-4139-BF3F-55B4FA2BFEA6}">
      <dgm:prSet/>
      <dgm:spPr/>
      <dgm:t>
        <a:bodyPr/>
        <a:lstStyle/>
        <a:p>
          <a:endParaRPr lang="en-US"/>
        </a:p>
      </dgm:t>
    </dgm:pt>
    <dgm:pt modelId="{A1AD4D28-36EA-46D6-B788-D3476685EE5E}">
      <dgm:prSet phldr="0"/>
      <dgm:spPr/>
      <dgm:t>
        <a:bodyPr/>
        <a:lstStyle/>
        <a:p>
          <a:pPr rtl="0"/>
          <a:r>
            <a:rPr lang="en-US" dirty="0">
              <a:latin typeface="Myriad Pro"/>
            </a:rPr>
            <a:t>Be prepared for mid-summer Food Bank visits </a:t>
          </a:r>
        </a:p>
      </dgm:t>
    </dgm:pt>
    <dgm:pt modelId="{377DA0A8-9A23-4F10-A7BB-44A420A699E7}" type="parTrans" cxnId="{FC00D2E6-61B3-4D3F-AC26-A7AC72EC1DF6}">
      <dgm:prSet/>
      <dgm:spPr/>
      <dgm:t>
        <a:bodyPr/>
        <a:lstStyle/>
        <a:p>
          <a:endParaRPr lang="en-US"/>
        </a:p>
      </dgm:t>
    </dgm:pt>
    <dgm:pt modelId="{E96EF53D-3135-459E-93EC-23BB19D9D98F}" type="sibTrans" cxnId="{FC00D2E6-61B3-4D3F-AC26-A7AC72EC1DF6}">
      <dgm:prSet/>
      <dgm:spPr/>
      <dgm:t>
        <a:bodyPr/>
        <a:lstStyle/>
        <a:p>
          <a:endParaRPr lang="en-US"/>
        </a:p>
      </dgm:t>
    </dgm:pt>
    <dgm:pt modelId="{60DADA54-DA9C-42E8-A6D5-AEA5F205C6C9}">
      <dgm:prSet phldr="0"/>
      <dgm:spPr/>
      <dgm:t>
        <a:bodyPr/>
        <a:lstStyle/>
        <a:p>
          <a:pPr rtl="0"/>
          <a:r>
            <a:rPr lang="en-US" dirty="0">
              <a:latin typeface="Myriad Pro"/>
            </a:rPr>
            <a:t>Food </a:t>
          </a:r>
          <a:r>
            <a:rPr lang="en-US" dirty="0">
              <a:latin typeface="Calibri"/>
              <a:ea typeface="Calibri"/>
              <a:cs typeface="Calibri"/>
            </a:rPr>
            <a:t>Safety</a:t>
          </a:r>
          <a:endParaRPr lang="en-US" dirty="0">
            <a:latin typeface="Myriad Pro"/>
            <a:ea typeface="Calibri"/>
            <a:cs typeface="Calibri"/>
          </a:endParaRPr>
        </a:p>
      </dgm:t>
    </dgm:pt>
    <dgm:pt modelId="{343AC004-4D0B-4174-A143-6730E3793002}" type="parTrans" cxnId="{BEC068BD-B4B1-4F79-8469-FFB3C19D0EC9}">
      <dgm:prSet/>
      <dgm:spPr/>
      <dgm:t>
        <a:bodyPr/>
        <a:lstStyle/>
        <a:p>
          <a:endParaRPr lang="en-US"/>
        </a:p>
      </dgm:t>
    </dgm:pt>
    <dgm:pt modelId="{C296B425-82C5-449C-9F1E-9FB249AD960C}" type="sibTrans" cxnId="{BEC068BD-B4B1-4F79-8469-FFB3C19D0EC9}">
      <dgm:prSet/>
      <dgm:spPr/>
      <dgm:t>
        <a:bodyPr/>
        <a:lstStyle/>
        <a:p>
          <a:endParaRPr lang="en-US"/>
        </a:p>
      </dgm:t>
    </dgm:pt>
    <dgm:pt modelId="{E6CDBE81-3AD8-4946-88BB-1AED69277819}">
      <dgm:prSet phldr="0"/>
      <dgm:spPr/>
      <dgm:t>
        <a:bodyPr/>
        <a:lstStyle/>
        <a:p>
          <a:pPr rtl="0"/>
          <a:r>
            <a:rPr lang="en-US" dirty="0">
              <a:latin typeface="Myriad Pro"/>
            </a:rPr>
            <a:t>Notifying the Food Bank of any menu or delivery process changes</a:t>
          </a:r>
        </a:p>
      </dgm:t>
    </dgm:pt>
    <dgm:pt modelId="{828B6F8C-E5ED-4482-A822-7C1B8D5ED11D}" type="parTrans" cxnId="{F8982F09-AADA-43D0-91CD-555251A78665}">
      <dgm:prSet/>
      <dgm:spPr/>
      <dgm:t>
        <a:bodyPr/>
        <a:lstStyle/>
        <a:p>
          <a:endParaRPr lang="en-US"/>
        </a:p>
      </dgm:t>
    </dgm:pt>
    <dgm:pt modelId="{885A1797-6AEA-4677-BD1A-89F47A235A73}" type="sibTrans" cxnId="{F8982F09-AADA-43D0-91CD-555251A78665}">
      <dgm:prSet/>
      <dgm:spPr/>
      <dgm:t>
        <a:bodyPr/>
        <a:lstStyle/>
        <a:p>
          <a:endParaRPr lang="en-US"/>
        </a:p>
      </dgm:t>
    </dgm:pt>
    <dgm:pt modelId="{D70E01EE-E2D8-4FBA-836E-EDB331DF8D7E}">
      <dgm:prSet phldr="0"/>
      <dgm:spPr/>
      <dgm:t>
        <a:bodyPr/>
        <a:lstStyle/>
        <a:p>
          <a:pPr rtl="0"/>
          <a:r>
            <a:rPr lang="en-US" dirty="0">
              <a:latin typeface="Myriad Pro"/>
            </a:rPr>
            <a:t>Send scanned receipts along with invoices to Food Bank monthly. *Late fee applicable for not submitting on-time.</a:t>
          </a:r>
        </a:p>
      </dgm:t>
    </dgm:pt>
    <dgm:pt modelId="{7A4DA683-A291-4F21-8788-890C4A24B202}" type="parTrans" cxnId="{48776CF1-1CD1-4FCB-BBF5-C8AE83C10DAA}">
      <dgm:prSet/>
      <dgm:spPr/>
      <dgm:t>
        <a:bodyPr/>
        <a:lstStyle/>
        <a:p>
          <a:endParaRPr lang="en-US"/>
        </a:p>
      </dgm:t>
    </dgm:pt>
    <dgm:pt modelId="{B74580C3-F842-45BD-938E-1CEBA853FDBF}" type="sibTrans" cxnId="{48776CF1-1CD1-4FCB-BBF5-C8AE83C10DAA}">
      <dgm:prSet/>
      <dgm:spPr/>
      <dgm:t>
        <a:bodyPr/>
        <a:lstStyle/>
        <a:p>
          <a:endParaRPr lang="en-US"/>
        </a:p>
      </dgm:t>
    </dgm:pt>
    <dgm:pt modelId="{DC5C1F2A-1A5D-428F-AC35-6FFF986F0E28}">
      <dgm:prSet phldr="0"/>
      <dgm:spPr/>
      <dgm:t>
        <a:bodyPr/>
        <a:lstStyle/>
        <a:p>
          <a:pPr rtl="0"/>
          <a:r>
            <a:rPr lang="en-US" dirty="0">
              <a:latin typeface="Myriad Pro"/>
            </a:rPr>
            <a:t>Maintain ALL purchasing invoices for 3 years PLUS the current year</a:t>
          </a:r>
        </a:p>
      </dgm:t>
    </dgm:pt>
    <dgm:pt modelId="{9487E6BB-59F1-4017-A57B-783F62A4529A}" type="parTrans" cxnId="{F03F46DE-4828-48E3-A864-6A91CFC9D6EC}">
      <dgm:prSet/>
      <dgm:spPr/>
      <dgm:t>
        <a:bodyPr/>
        <a:lstStyle/>
        <a:p>
          <a:endParaRPr lang="en-US"/>
        </a:p>
      </dgm:t>
    </dgm:pt>
    <dgm:pt modelId="{D5F3CC7A-0097-4DD6-93AA-51B332F80EB7}" type="sibTrans" cxnId="{F03F46DE-4828-48E3-A864-6A91CFC9D6EC}">
      <dgm:prSet/>
      <dgm:spPr/>
      <dgm:t>
        <a:bodyPr/>
        <a:lstStyle/>
        <a:p>
          <a:endParaRPr lang="en-US"/>
        </a:p>
      </dgm:t>
    </dgm:pt>
    <dgm:pt modelId="{81E1ABA6-F20F-41EF-A135-4369F0A4537E}">
      <dgm:prSet phldr="0"/>
      <dgm:spPr/>
      <dgm:t>
        <a:bodyPr/>
        <a:lstStyle/>
        <a:p>
          <a:pPr rtl="0"/>
          <a:r>
            <a:rPr lang="en-US" sz="1400" dirty="0">
              <a:latin typeface="Calibri"/>
              <a:ea typeface="Calibri"/>
              <a:cs typeface="Calibri"/>
            </a:rPr>
            <a:t>Ensure</a:t>
          </a:r>
          <a:r>
            <a:rPr lang="en-US" sz="1400" dirty="0"/>
            <a:t> TPHC is documented for each lunch meal service</a:t>
          </a:r>
        </a:p>
      </dgm:t>
    </dgm:pt>
    <dgm:pt modelId="{3352606C-4216-43FF-9051-A2D7346FCDAB}" type="parTrans" cxnId="{172095CF-16BA-4D35-9834-BB91E8467156}">
      <dgm:prSet/>
      <dgm:spPr/>
      <dgm:t>
        <a:bodyPr/>
        <a:lstStyle/>
        <a:p>
          <a:endParaRPr lang="en-US"/>
        </a:p>
      </dgm:t>
    </dgm:pt>
    <dgm:pt modelId="{83638132-5C2B-498B-B72F-4E587A676418}" type="sibTrans" cxnId="{172095CF-16BA-4D35-9834-BB91E8467156}">
      <dgm:prSet/>
      <dgm:spPr/>
      <dgm:t>
        <a:bodyPr/>
        <a:lstStyle/>
        <a:p>
          <a:endParaRPr lang="en-US"/>
        </a:p>
      </dgm:t>
    </dgm:pt>
    <dgm:pt modelId="{4291AEEE-379C-4602-93E1-FF9BA44A772C}" type="pres">
      <dgm:prSet presAssocID="{E289CF81-15BF-48F0-854C-DB0F30986BDD}" presName="linear" presStyleCnt="0">
        <dgm:presLayoutVars>
          <dgm:dir/>
          <dgm:animLvl val="lvl"/>
          <dgm:resizeHandles val="exact"/>
        </dgm:presLayoutVars>
      </dgm:prSet>
      <dgm:spPr/>
    </dgm:pt>
    <dgm:pt modelId="{0F0F6879-F748-4729-94A2-C75D32BEE5F1}" type="pres">
      <dgm:prSet presAssocID="{60DADA54-DA9C-42E8-A6D5-AEA5F205C6C9}" presName="parentLin" presStyleCnt="0"/>
      <dgm:spPr/>
    </dgm:pt>
    <dgm:pt modelId="{3B68D64D-2E3D-4A62-9031-717AD0FF6B16}" type="pres">
      <dgm:prSet presAssocID="{60DADA54-DA9C-42E8-A6D5-AEA5F205C6C9}" presName="parentLeftMargin" presStyleLbl="node1" presStyleIdx="0" presStyleCnt="3"/>
      <dgm:spPr/>
    </dgm:pt>
    <dgm:pt modelId="{C3239D90-0998-4B9B-81EC-312E8D9D8243}" type="pres">
      <dgm:prSet presAssocID="{60DADA54-DA9C-42E8-A6D5-AEA5F205C6C9}" presName="parentText" presStyleLbl="node1" presStyleIdx="0" presStyleCnt="3">
        <dgm:presLayoutVars>
          <dgm:chMax val="0"/>
          <dgm:bulletEnabled val="1"/>
        </dgm:presLayoutVars>
      </dgm:prSet>
      <dgm:spPr/>
    </dgm:pt>
    <dgm:pt modelId="{E59E47F7-7BCE-4EBD-9147-BBA4E7EAD29F}" type="pres">
      <dgm:prSet presAssocID="{60DADA54-DA9C-42E8-A6D5-AEA5F205C6C9}" presName="negativeSpace" presStyleCnt="0"/>
      <dgm:spPr/>
    </dgm:pt>
    <dgm:pt modelId="{B014C461-DB95-4373-860C-E8DDFF3C5663}" type="pres">
      <dgm:prSet presAssocID="{60DADA54-DA9C-42E8-A6D5-AEA5F205C6C9}" presName="childText" presStyleLbl="conFgAcc1" presStyleIdx="0" presStyleCnt="3">
        <dgm:presLayoutVars>
          <dgm:bulletEnabled val="1"/>
        </dgm:presLayoutVars>
      </dgm:prSet>
      <dgm:spPr/>
    </dgm:pt>
    <dgm:pt modelId="{9278849F-6188-4CC4-A5A5-0F9F63851216}" type="pres">
      <dgm:prSet presAssocID="{C296B425-82C5-449C-9F1E-9FB249AD960C}" presName="spaceBetweenRectangles" presStyleCnt="0"/>
      <dgm:spPr/>
    </dgm:pt>
    <dgm:pt modelId="{047B5E8D-1282-4A3A-9489-281D8163BA80}" type="pres">
      <dgm:prSet presAssocID="{F6135156-A220-4B33-B1E0-09393D9AC128}" presName="parentLin" presStyleCnt="0"/>
      <dgm:spPr/>
    </dgm:pt>
    <dgm:pt modelId="{F694A118-F5B5-40FC-935A-D2C11C968D6F}" type="pres">
      <dgm:prSet presAssocID="{F6135156-A220-4B33-B1E0-09393D9AC128}" presName="parentLeftMargin" presStyleLbl="node1" presStyleIdx="0" presStyleCnt="3"/>
      <dgm:spPr/>
    </dgm:pt>
    <dgm:pt modelId="{181407CC-CDE8-414E-85F5-0F7D51D9E235}" type="pres">
      <dgm:prSet presAssocID="{F6135156-A220-4B33-B1E0-09393D9AC128}" presName="parentText" presStyleLbl="node1" presStyleIdx="1" presStyleCnt="3">
        <dgm:presLayoutVars>
          <dgm:chMax val="0"/>
          <dgm:bulletEnabled val="1"/>
        </dgm:presLayoutVars>
      </dgm:prSet>
      <dgm:spPr/>
    </dgm:pt>
    <dgm:pt modelId="{D9BB82FF-0D4F-4E3E-984B-7924433896D2}" type="pres">
      <dgm:prSet presAssocID="{F6135156-A220-4B33-B1E0-09393D9AC128}" presName="negativeSpace" presStyleCnt="0"/>
      <dgm:spPr/>
    </dgm:pt>
    <dgm:pt modelId="{C1C66CB9-36B3-42B5-8606-BE4C0D42BCA1}" type="pres">
      <dgm:prSet presAssocID="{F6135156-A220-4B33-B1E0-09393D9AC128}" presName="childText" presStyleLbl="conFgAcc1" presStyleIdx="1" presStyleCnt="3">
        <dgm:presLayoutVars>
          <dgm:bulletEnabled val="1"/>
        </dgm:presLayoutVars>
      </dgm:prSet>
      <dgm:spPr/>
    </dgm:pt>
    <dgm:pt modelId="{80F41557-DDEF-43FE-B911-28EA7D545AC0}" type="pres">
      <dgm:prSet presAssocID="{334133C7-5E61-4990-86CC-3F19E63BB8B3}" presName="spaceBetweenRectangles" presStyleCnt="0"/>
      <dgm:spPr/>
    </dgm:pt>
    <dgm:pt modelId="{627DE043-9712-41A8-B3F5-E8A3994E02B9}" type="pres">
      <dgm:prSet presAssocID="{DE520565-5A2F-44BA-9EF7-675A41D112B7}" presName="parentLin" presStyleCnt="0"/>
      <dgm:spPr/>
    </dgm:pt>
    <dgm:pt modelId="{84562119-1520-439E-8223-EDC3A4A23D0C}" type="pres">
      <dgm:prSet presAssocID="{DE520565-5A2F-44BA-9EF7-675A41D112B7}" presName="parentLeftMargin" presStyleLbl="node1" presStyleIdx="1" presStyleCnt="3"/>
      <dgm:spPr/>
    </dgm:pt>
    <dgm:pt modelId="{9FDE3581-CE8C-4000-8516-A83BE2852FC5}" type="pres">
      <dgm:prSet presAssocID="{DE520565-5A2F-44BA-9EF7-675A41D112B7}" presName="parentText" presStyleLbl="node1" presStyleIdx="2" presStyleCnt="3">
        <dgm:presLayoutVars>
          <dgm:chMax val="0"/>
          <dgm:bulletEnabled val="1"/>
        </dgm:presLayoutVars>
      </dgm:prSet>
      <dgm:spPr/>
    </dgm:pt>
    <dgm:pt modelId="{21E286BD-B70F-4146-886B-CFF87599440D}" type="pres">
      <dgm:prSet presAssocID="{DE520565-5A2F-44BA-9EF7-675A41D112B7}" presName="negativeSpace" presStyleCnt="0"/>
      <dgm:spPr/>
    </dgm:pt>
    <dgm:pt modelId="{4EA8A72A-FC6A-47B4-B256-814D37460D1A}" type="pres">
      <dgm:prSet presAssocID="{DE520565-5A2F-44BA-9EF7-675A41D112B7}" presName="childText" presStyleLbl="conFgAcc1" presStyleIdx="2" presStyleCnt="3">
        <dgm:presLayoutVars>
          <dgm:bulletEnabled val="1"/>
        </dgm:presLayoutVars>
      </dgm:prSet>
      <dgm:spPr/>
    </dgm:pt>
  </dgm:ptLst>
  <dgm:cxnLst>
    <dgm:cxn modelId="{F8982F09-AADA-43D0-91CD-555251A78665}" srcId="{F6135156-A220-4B33-B1E0-09393D9AC128}" destId="{E6CDBE81-3AD8-4946-88BB-1AED69277819}" srcOrd="2" destOrd="0" parTransId="{828B6F8C-E5ED-4482-A822-7C1B8D5ED11D}" sibTransId="{885A1797-6AEA-4677-BD1A-89F47A235A73}"/>
    <dgm:cxn modelId="{E5AA870D-B799-40D4-B5E7-F585DEA23AB2}" srcId="{E289CF81-15BF-48F0-854C-DB0F30986BDD}" destId="{F6135156-A220-4B33-B1E0-09393D9AC128}" srcOrd="1" destOrd="0" parTransId="{5291BB19-7922-4696-A397-73B9923D8ABC}" sibTransId="{334133C7-5E61-4990-86CC-3F19E63BB8B3}"/>
    <dgm:cxn modelId="{362FFD1C-F995-41DB-8834-26C0B1A58D57}" type="presOf" srcId="{F6135156-A220-4B33-B1E0-09393D9AC128}" destId="{F694A118-F5B5-40FC-935A-D2C11C968D6F}" srcOrd="0" destOrd="0" presId="urn:microsoft.com/office/officeart/2005/8/layout/list1"/>
    <dgm:cxn modelId="{D5E1BE23-E24F-4A40-A247-89E0865D6788}" srcId="{F6135156-A220-4B33-B1E0-09393D9AC128}" destId="{725A3D28-9B1F-4BBB-9EA2-757E5A7A20F9}" srcOrd="1" destOrd="0" parTransId="{7C58FD08-F438-42D9-A2BD-AC054A5B3186}" sibTransId="{40FC4AC0-2FFB-4008-8238-28092728C7C3}"/>
    <dgm:cxn modelId="{6A3F5926-5A39-48C7-A0CB-903F5CE1583A}" srcId="{F6135156-A220-4B33-B1E0-09393D9AC128}" destId="{CD5AC072-5DB9-4929-9837-828A6CA0DA64}" srcOrd="0" destOrd="0" parTransId="{05644928-F65E-4896-99E3-9B937075E198}" sibTransId="{1CC4E7FF-0E08-4095-92FB-57F0BE9290C6}"/>
    <dgm:cxn modelId="{5DFBE237-99ED-4E54-8788-0B027A3D8E48}" type="presOf" srcId="{A1AD4D28-36EA-46D6-B788-D3476685EE5E}" destId="{4EA8A72A-FC6A-47B4-B256-814D37460D1A}" srcOrd="0" destOrd="2" presId="urn:microsoft.com/office/officeart/2005/8/layout/list1"/>
    <dgm:cxn modelId="{9E801573-DBFD-45F1-9354-29B25B0FE0AC}" type="presOf" srcId="{81E1ABA6-F20F-41EF-A135-4369F0A4537E}" destId="{B014C461-DB95-4373-860C-E8DDFF3C5663}" srcOrd="0" destOrd="0" presId="urn:microsoft.com/office/officeart/2005/8/layout/list1"/>
    <dgm:cxn modelId="{8739FB7D-EDBB-4DCE-B0D2-E9838212DC58}" type="presOf" srcId="{DC5C1F2A-1A5D-428F-AC35-6FFF986F0E28}" destId="{4EA8A72A-FC6A-47B4-B256-814D37460D1A}" srcOrd="0" destOrd="3" presId="urn:microsoft.com/office/officeart/2005/8/layout/list1"/>
    <dgm:cxn modelId="{ED77048D-A5AE-4B37-B475-90BC3C0D8315}" type="presOf" srcId="{E289CF81-15BF-48F0-854C-DB0F30986BDD}" destId="{4291AEEE-379C-4602-93E1-FF9BA44A772C}" srcOrd="0" destOrd="0" presId="urn:microsoft.com/office/officeart/2005/8/layout/list1"/>
    <dgm:cxn modelId="{B5BA9694-B103-493C-B3B6-648DBBC8255E}" type="presOf" srcId="{D70E01EE-E2D8-4FBA-836E-EDB331DF8D7E}" destId="{4EA8A72A-FC6A-47B4-B256-814D37460D1A}" srcOrd="0" destOrd="1" presId="urn:microsoft.com/office/officeart/2005/8/layout/list1"/>
    <dgm:cxn modelId="{E31E2D97-EB1E-4BDC-B3EB-3ED639A8833F}" type="presOf" srcId="{60DADA54-DA9C-42E8-A6D5-AEA5F205C6C9}" destId="{3B68D64D-2E3D-4A62-9031-717AD0FF6B16}" srcOrd="0" destOrd="0" presId="urn:microsoft.com/office/officeart/2005/8/layout/list1"/>
    <dgm:cxn modelId="{BCE3109B-1CF7-4C17-900B-6228F50F9F2D}" type="presOf" srcId="{BC082EFB-9F75-4C5E-B14C-677118A43AFA}" destId="{4EA8A72A-FC6A-47B4-B256-814D37460D1A}" srcOrd="0" destOrd="0" presId="urn:microsoft.com/office/officeart/2005/8/layout/list1"/>
    <dgm:cxn modelId="{AE5A55A2-2030-4153-8247-E33B2E018EA3}" type="presOf" srcId="{DE520565-5A2F-44BA-9EF7-675A41D112B7}" destId="{9FDE3581-CE8C-4000-8516-A83BE2852FC5}" srcOrd="1" destOrd="0" presId="urn:microsoft.com/office/officeart/2005/8/layout/list1"/>
    <dgm:cxn modelId="{3633BEB2-E281-4720-87F2-CC1F7FC7C747}" type="presOf" srcId="{CD5AC072-5DB9-4929-9837-828A6CA0DA64}" destId="{C1C66CB9-36B3-42B5-8606-BE4C0D42BCA1}" srcOrd="0" destOrd="0" presId="urn:microsoft.com/office/officeart/2005/8/layout/list1"/>
    <dgm:cxn modelId="{914E88BA-2693-4139-BF3F-55B4FA2BFEA6}" srcId="{DE520565-5A2F-44BA-9EF7-675A41D112B7}" destId="{BC082EFB-9F75-4C5E-B14C-677118A43AFA}" srcOrd="0" destOrd="0" parTransId="{47785502-619B-4D4E-BC8B-11A7BF5BEFC7}" sibTransId="{1FFE468C-E07F-4CA8-8DBB-7921EE1DE41A}"/>
    <dgm:cxn modelId="{F45FA0BA-1609-4762-B138-228206C3382F}" type="presOf" srcId="{E6CDBE81-3AD8-4946-88BB-1AED69277819}" destId="{C1C66CB9-36B3-42B5-8606-BE4C0D42BCA1}" srcOrd="0" destOrd="2" presId="urn:microsoft.com/office/officeart/2005/8/layout/list1"/>
    <dgm:cxn modelId="{BEC068BD-B4B1-4F79-8469-FFB3C19D0EC9}" srcId="{E289CF81-15BF-48F0-854C-DB0F30986BDD}" destId="{60DADA54-DA9C-42E8-A6D5-AEA5F205C6C9}" srcOrd="0" destOrd="0" parTransId="{343AC004-4D0B-4174-A143-6730E3793002}" sibTransId="{C296B425-82C5-449C-9F1E-9FB249AD960C}"/>
    <dgm:cxn modelId="{060B62C4-F5FD-43C2-80C6-524D6C3F76D0}" type="presOf" srcId="{DE520565-5A2F-44BA-9EF7-675A41D112B7}" destId="{84562119-1520-439E-8223-EDC3A4A23D0C}" srcOrd="0" destOrd="0" presId="urn:microsoft.com/office/officeart/2005/8/layout/list1"/>
    <dgm:cxn modelId="{74D59DC8-EEE2-4B27-88D2-1D85CDB0D44D}" type="presOf" srcId="{F6135156-A220-4B33-B1E0-09393D9AC128}" destId="{181407CC-CDE8-414E-85F5-0F7D51D9E235}" srcOrd="1" destOrd="0" presId="urn:microsoft.com/office/officeart/2005/8/layout/list1"/>
    <dgm:cxn modelId="{172095CF-16BA-4D35-9834-BB91E8467156}" srcId="{60DADA54-DA9C-42E8-A6D5-AEA5F205C6C9}" destId="{81E1ABA6-F20F-41EF-A135-4369F0A4537E}" srcOrd="0" destOrd="0" parTransId="{3352606C-4216-43FF-9051-A2D7346FCDAB}" sibTransId="{83638132-5C2B-498B-B72F-4E587A676418}"/>
    <dgm:cxn modelId="{7FA12DD8-9E39-439C-A161-06E752242085}" type="presOf" srcId="{60DADA54-DA9C-42E8-A6D5-AEA5F205C6C9}" destId="{C3239D90-0998-4B9B-81EC-312E8D9D8243}" srcOrd="1" destOrd="0" presId="urn:microsoft.com/office/officeart/2005/8/layout/list1"/>
    <dgm:cxn modelId="{E9DAACDC-BFBA-4AB1-AA82-7F7F68121A6B}" type="presOf" srcId="{725A3D28-9B1F-4BBB-9EA2-757E5A7A20F9}" destId="{C1C66CB9-36B3-42B5-8606-BE4C0D42BCA1}" srcOrd="0" destOrd="1" presId="urn:microsoft.com/office/officeart/2005/8/layout/list1"/>
    <dgm:cxn modelId="{F03F46DE-4828-48E3-A864-6A91CFC9D6EC}" srcId="{DE520565-5A2F-44BA-9EF7-675A41D112B7}" destId="{DC5C1F2A-1A5D-428F-AC35-6FFF986F0E28}" srcOrd="3" destOrd="0" parTransId="{9487E6BB-59F1-4017-A57B-783F62A4529A}" sibTransId="{D5F3CC7A-0097-4DD6-93AA-51B332F80EB7}"/>
    <dgm:cxn modelId="{C26D21E2-2122-4572-B419-A406E0DAD8A9}" srcId="{E289CF81-15BF-48F0-854C-DB0F30986BDD}" destId="{DE520565-5A2F-44BA-9EF7-675A41D112B7}" srcOrd="2" destOrd="0" parTransId="{0B74292F-4C97-47BF-B413-4DC4D1BE7CDD}" sibTransId="{4030A38C-514D-4E5F-A025-4E690888EF38}"/>
    <dgm:cxn modelId="{FC00D2E6-61B3-4D3F-AC26-A7AC72EC1DF6}" srcId="{DE520565-5A2F-44BA-9EF7-675A41D112B7}" destId="{A1AD4D28-36EA-46D6-B788-D3476685EE5E}" srcOrd="2" destOrd="0" parTransId="{377DA0A8-9A23-4F10-A7BB-44A420A699E7}" sibTransId="{E96EF53D-3135-459E-93EC-23BB19D9D98F}"/>
    <dgm:cxn modelId="{48776CF1-1CD1-4FCB-BBF5-C8AE83C10DAA}" srcId="{DE520565-5A2F-44BA-9EF7-675A41D112B7}" destId="{D70E01EE-E2D8-4FBA-836E-EDB331DF8D7E}" srcOrd="1" destOrd="0" parTransId="{7A4DA683-A291-4F21-8788-890C4A24B202}" sibTransId="{B74580C3-F842-45BD-938E-1CEBA853FDBF}"/>
    <dgm:cxn modelId="{5CD60A6D-8105-4328-980F-6F6337FB70DA}" type="presParOf" srcId="{4291AEEE-379C-4602-93E1-FF9BA44A772C}" destId="{0F0F6879-F748-4729-94A2-C75D32BEE5F1}" srcOrd="0" destOrd="0" presId="urn:microsoft.com/office/officeart/2005/8/layout/list1"/>
    <dgm:cxn modelId="{4AE46892-B59F-4120-9D2A-E7C55818A977}" type="presParOf" srcId="{0F0F6879-F748-4729-94A2-C75D32BEE5F1}" destId="{3B68D64D-2E3D-4A62-9031-717AD0FF6B16}" srcOrd="0" destOrd="0" presId="urn:microsoft.com/office/officeart/2005/8/layout/list1"/>
    <dgm:cxn modelId="{7E4178AD-1D47-4AD6-B7F9-EC04BE28DEE2}" type="presParOf" srcId="{0F0F6879-F748-4729-94A2-C75D32BEE5F1}" destId="{C3239D90-0998-4B9B-81EC-312E8D9D8243}" srcOrd="1" destOrd="0" presId="urn:microsoft.com/office/officeart/2005/8/layout/list1"/>
    <dgm:cxn modelId="{6D874077-D521-4461-9E41-0522F6A4F99A}" type="presParOf" srcId="{4291AEEE-379C-4602-93E1-FF9BA44A772C}" destId="{E59E47F7-7BCE-4EBD-9147-BBA4E7EAD29F}" srcOrd="1" destOrd="0" presId="urn:microsoft.com/office/officeart/2005/8/layout/list1"/>
    <dgm:cxn modelId="{E29DC1F5-22C6-4C5D-89F6-25D831621225}" type="presParOf" srcId="{4291AEEE-379C-4602-93E1-FF9BA44A772C}" destId="{B014C461-DB95-4373-860C-E8DDFF3C5663}" srcOrd="2" destOrd="0" presId="urn:microsoft.com/office/officeart/2005/8/layout/list1"/>
    <dgm:cxn modelId="{76F75E00-E0C1-459F-B38F-307F8543A3AC}" type="presParOf" srcId="{4291AEEE-379C-4602-93E1-FF9BA44A772C}" destId="{9278849F-6188-4CC4-A5A5-0F9F63851216}" srcOrd="3" destOrd="0" presId="urn:microsoft.com/office/officeart/2005/8/layout/list1"/>
    <dgm:cxn modelId="{4EC48E01-6280-4808-AE23-EAF3B36F76B9}" type="presParOf" srcId="{4291AEEE-379C-4602-93E1-FF9BA44A772C}" destId="{047B5E8D-1282-4A3A-9489-281D8163BA80}" srcOrd="4" destOrd="0" presId="urn:microsoft.com/office/officeart/2005/8/layout/list1"/>
    <dgm:cxn modelId="{1F0B539A-7AE4-4539-B2B3-7343B26A07A5}" type="presParOf" srcId="{047B5E8D-1282-4A3A-9489-281D8163BA80}" destId="{F694A118-F5B5-40FC-935A-D2C11C968D6F}" srcOrd="0" destOrd="0" presId="urn:microsoft.com/office/officeart/2005/8/layout/list1"/>
    <dgm:cxn modelId="{0A9EB2E4-EE9E-408B-A007-A02A6CA3D383}" type="presParOf" srcId="{047B5E8D-1282-4A3A-9489-281D8163BA80}" destId="{181407CC-CDE8-414E-85F5-0F7D51D9E235}" srcOrd="1" destOrd="0" presId="urn:microsoft.com/office/officeart/2005/8/layout/list1"/>
    <dgm:cxn modelId="{D141E67E-302C-4130-B315-5CD2F3E1615F}" type="presParOf" srcId="{4291AEEE-379C-4602-93E1-FF9BA44A772C}" destId="{D9BB82FF-0D4F-4E3E-984B-7924433896D2}" srcOrd="5" destOrd="0" presId="urn:microsoft.com/office/officeart/2005/8/layout/list1"/>
    <dgm:cxn modelId="{5C785514-4989-4A1D-B1D3-EDACF2CAA230}" type="presParOf" srcId="{4291AEEE-379C-4602-93E1-FF9BA44A772C}" destId="{C1C66CB9-36B3-42B5-8606-BE4C0D42BCA1}" srcOrd="6" destOrd="0" presId="urn:microsoft.com/office/officeart/2005/8/layout/list1"/>
    <dgm:cxn modelId="{7AEBBAA5-F8E3-499F-AD4C-59FB0B25A612}" type="presParOf" srcId="{4291AEEE-379C-4602-93E1-FF9BA44A772C}" destId="{80F41557-DDEF-43FE-B911-28EA7D545AC0}" srcOrd="7" destOrd="0" presId="urn:microsoft.com/office/officeart/2005/8/layout/list1"/>
    <dgm:cxn modelId="{E0C7FD9C-6ED3-4F30-8634-F90E276393EE}" type="presParOf" srcId="{4291AEEE-379C-4602-93E1-FF9BA44A772C}" destId="{627DE043-9712-41A8-B3F5-E8A3994E02B9}" srcOrd="8" destOrd="0" presId="urn:microsoft.com/office/officeart/2005/8/layout/list1"/>
    <dgm:cxn modelId="{864728AF-E124-4A84-B36D-4F4CC7597133}" type="presParOf" srcId="{627DE043-9712-41A8-B3F5-E8A3994E02B9}" destId="{84562119-1520-439E-8223-EDC3A4A23D0C}" srcOrd="0" destOrd="0" presId="urn:microsoft.com/office/officeart/2005/8/layout/list1"/>
    <dgm:cxn modelId="{F56B0291-7B5C-4EEA-9409-9BEBB538D657}" type="presParOf" srcId="{627DE043-9712-41A8-B3F5-E8A3994E02B9}" destId="{9FDE3581-CE8C-4000-8516-A83BE2852FC5}" srcOrd="1" destOrd="0" presId="urn:microsoft.com/office/officeart/2005/8/layout/list1"/>
    <dgm:cxn modelId="{D77D5D35-760A-483A-89C8-0D8E4801D70C}" type="presParOf" srcId="{4291AEEE-379C-4602-93E1-FF9BA44A772C}" destId="{21E286BD-B70F-4146-886B-CFF87599440D}" srcOrd="9" destOrd="0" presId="urn:microsoft.com/office/officeart/2005/8/layout/list1"/>
    <dgm:cxn modelId="{1F013B99-9926-42F8-B399-4F34D55A26E0}" type="presParOf" srcId="{4291AEEE-379C-4602-93E1-FF9BA44A772C}" destId="{4EA8A72A-FC6A-47B4-B256-814D37460D1A}" srcOrd="10" destOrd="0" presId="urn:microsoft.com/office/officeart/2005/8/layout/list1"/>
  </dgm:cxnLst>
  <dgm:bg>
    <a:solidFill>
      <a:srgbClr val="163145"/>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A55DA-94EF-4B9E-B77C-E4602A58E98E}">
      <dsp:nvSpPr>
        <dsp:cNvPr id="0" name=""/>
        <dsp:cNvSpPr/>
      </dsp:nvSpPr>
      <dsp:spPr>
        <a:xfrm>
          <a:off x="0" y="2209"/>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11F69-FFC6-4AA5-AE86-02DC7E0EC518}">
      <dsp:nvSpPr>
        <dsp:cNvPr id="0" name=""/>
        <dsp:cNvSpPr/>
      </dsp:nvSpPr>
      <dsp:spPr>
        <a:xfrm>
          <a:off x="0" y="2209"/>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During the summer months, while kids are not in school, they may have less access to food.</a:t>
          </a:r>
        </a:p>
      </dsp:txBody>
      <dsp:txXfrm>
        <a:off x="0" y="2209"/>
        <a:ext cx="8229600" cy="1507181"/>
      </dsp:txXfrm>
    </dsp:sp>
    <dsp:sp modelId="{94D2C158-F7F7-4953-8D29-4EF25AA40B2F}">
      <dsp:nvSpPr>
        <dsp:cNvPr id="0" name=""/>
        <dsp:cNvSpPr/>
      </dsp:nvSpPr>
      <dsp:spPr>
        <a:xfrm>
          <a:off x="0" y="150939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1E5F28-A8F4-4B1F-9E2B-9145856A47A5}">
      <dsp:nvSpPr>
        <dsp:cNvPr id="0" name=""/>
        <dsp:cNvSpPr/>
      </dsp:nvSpPr>
      <dsp:spPr>
        <a:xfrm>
          <a:off x="0" y="1509390"/>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 SFSP site is a location where kids can go to safely receive a nutritious meal.</a:t>
          </a:r>
        </a:p>
      </dsp:txBody>
      <dsp:txXfrm>
        <a:off x="0" y="1509390"/>
        <a:ext cx="8229600" cy="1507181"/>
      </dsp:txXfrm>
    </dsp:sp>
    <dsp:sp modelId="{8078BFED-0A20-42DD-8C8D-00C818B6E155}">
      <dsp:nvSpPr>
        <dsp:cNvPr id="0" name=""/>
        <dsp:cNvSpPr/>
      </dsp:nvSpPr>
      <dsp:spPr>
        <a:xfrm>
          <a:off x="0" y="301657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64C87-BED2-45AB-89C0-0309E3469BFB}">
      <dsp:nvSpPr>
        <dsp:cNvPr id="0" name=""/>
        <dsp:cNvSpPr/>
      </dsp:nvSpPr>
      <dsp:spPr>
        <a:xfrm>
          <a:off x="0" y="3016572"/>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In 2024, 14.1 million children in the United States lived in households that experienced food insecurity, which is a lack of access to affordable, nutritious food.</a:t>
          </a:r>
        </a:p>
      </dsp:txBody>
      <dsp:txXfrm>
        <a:off x="0" y="3016572"/>
        <a:ext cx="8229600" cy="1507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F5442-1046-4CAC-A506-8080A2BE4053}">
      <dsp:nvSpPr>
        <dsp:cNvPr id="0" name=""/>
        <dsp:cNvSpPr/>
      </dsp:nvSpPr>
      <dsp:spPr>
        <a:xfrm>
          <a:off x="460905" y="1047"/>
          <a:ext cx="3479899" cy="208793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yriad Pro"/>
            </a:rPr>
            <a:t>Increased exposure to    non-traditional market</a:t>
          </a:r>
        </a:p>
      </dsp:txBody>
      <dsp:txXfrm>
        <a:off x="460905" y="1047"/>
        <a:ext cx="3479899" cy="2087939"/>
      </dsp:txXfrm>
    </dsp:sp>
    <dsp:sp modelId="{FA5819DF-7034-4513-B7CF-EA605D5A8848}">
      <dsp:nvSpPr>
        <dsp:cNvPr id="0" name=""/>
        <dsp:cNvSpPr/>
      </dsp:nvSpPr>
      <dsp:spPr>
        <a:xfrm>
          <a:off x="4288794" y="1047"/>
          <a:ext cx="3479899" cy="208793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yriad Pro"/>
            </a:rPr>
            <a:t>Show community support &amp; partnership</a:t>
          </a:r>
        </a:p>
      </dsp:txBody>
      <dsp:txXfrm>
        <a:off x="4288794" y="1047"/>
        <a:ext cx="3479899" cy="2087939"/>
      </dsp:txXfrm>
    </dsp:sp>
    <dsp:sp modelId="{411FBBF3-1E98-48AF-8FBA-E4C1A3A40CF4}">
      <dsp:nvSpPr>
        <dsp:cNvPr id="0" name=""/>
        <dsp:cNvSpPr/>
      </dsp:nvSpPr>
      <dsp:spPr>
        <a:xfrm>
          <a:off x="2374850" y="2436976"/>
          <a:ext cx="3479899" cy="208793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yriad Pro"/>
            </a:rPr>
            <a:t>Access to federal funding</a:t>
          </a:r>
        </a:p>
      </dsp:txBody>
      <dsp:txXfrm>
        <a:off x="2374850" y="2436976"/>
        <a:ext cx="3479899" cy="2087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F252C-A7E2-4989-98A5-909630DEF9AD}">
      <dsp:nvSpPr>
        <dsp:cNvPr id="0" name=""/>
        <dsp:cNvSpPr/>
      </dsp:nvSpPr>
      <dsp:spPr>
        <a:xfrm>
          <a:off x="0" y="376196"/>
          <a:ext cx="8229600" cy="8379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yriad Pro"/>
            </a:rPr>
            <a:t>Oversees SFSP Sponsors, including the Food Bank of Central &amp; Eastern North Carolina. Provides administrative oversight and training to Sponsors.</a:t>
          </a:r>
        </a:p>
      </dsp:txBody>
      <dsp:txXfrm>
        <a:off x="0" y="376196"/>
        <a:ext cx="8229600" cy="837900"/>
      </dsp:txXfrm>
    </dsp:sp>
    <dsp:sp modelId="{06DD6BC0-6447-4639-B775-42CF88CB9BA9}">
      <dsp:nvSpPr>
        <dsp:cNvPr id="0" name=""/>
        <dsp:cNvSpPr/>
      </dsp:nvSpPr>
      <dsp:spPr>
        <a:xfrm>
          <a:off x="411480" y="169556"/>
          <a:ext cx="5760720" cy="41328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Myriad Pro"/>
            </a:rPr>
            <a:t>North Carolina Department of Public Instruction</a:t>
          </a:r>
        </a:p>
      </dsp:txBody>
      <dsp:txXfrm>
        <a:off x="431655" y="189731"/>
        <a:ext cx="5720370" cy="372930"/>
      </dsp:txXfrm>
    </dsp:sp>
    <dsp:sp modelId="{9B97F16C-77E2-4EB0-A359-79A6DF47BF34}">
      <dsp:nvSpPr>
        <dsp:cNvPr id="0" name=""/>
        <dsp:cNvSpPr/>
      </dsp:nvSpPr>
      <dsp:spPr>
        <a:xfrm>
          <a:off x="0" y="1496336"/>
          <a:ext cx="8229600" cy="103635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yriad Pro"/>
            </a:rPr>
            <a:t>The Food Bank oversees vendor recruitment, site recruitment, training, meal count submission, payment to vendors, and submits claims to the State Agency for reimbursement.</a:t>
          </a:r>
        </a:p>
      </dsp:txBody>
      <dsp:txXfrm>
        <a:off x="0" y="1496336"/>
        <a:ext cx="8229600" cy="1036350"/>
      </dsp:txXfrm>
    </dsp:sp>
    <dsp:sp modelId="{0ED382B2-A6B4-4418-A393-C5B7EE651F5E}">
      <dsp:nvSpPr>
        <dsp:cNvPr id="0" name=""/>
        <dsp:cNvSpPr/>
      </dsp:nvSpPr>
      <dsp:spPr>
        <a:xfrm>
          <a:off x="411480" y="1289696"/>
          <a:ext cx="5760720" cy="41328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Myriad Pro"/>
            </a:rPr>
            <a:t>Food Bank of Central &amp; Eastern North Carolina</a:t>
          </a:r>
        </a:p>
      </dsp:txBody>
      <dsp:txXfrm>
        <a:off x="431655" y="1309871"/>
        <a:ext cx="5720370" cy="372930"/>
      </dsp:txXfrm>
    </dsp:sp>
    <dsp:sp modelId="{6113D7F7-A31C-48F3-9311-21FC5A7527D0}">
      <dsp:nvSpPr>
        <dsp:cNvPr id="0" name=""/>
        <dsp:cNvSpPr/>
      </dsp:nvSpPr>
      <dsp:spPr>
        <a:xfrm>
          <a:off x="0" y="2814926"/>
          <a:ext cx="8229600" cy="17199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Myriad Pro"/>
            </a:rPr>
            <a:t>SFSP sites provide meals to kids free of charge and are responsible for reporting the number of meals served via a meal counting software.</a:t>
          </a:r>
        </a:p>
        <a:p>
          <a:pPr marL="114300" lvl="1" indent="-114300" algn="l" defTabSz="622300" rtl="0">
            <a:lnSpc>
              <a:spcPct val="90000"/>
            </a:lnSpc>
            <a:spcBef>
              <a:spcPct val="0"/>
            </a:spcBef>
            <a:spcAft>
              <a:spcPct val="15000"/>
            </a:spcAft>
            <a:buChar char="•"/>
          </a:pPr>
          <a:r>
            <a:rPr lang="en-US" sz="1400" kern="1200" dirty="0">
              <a:latin typeface="Myriad Pro"/>
            </a:rPr>
            <a:t>SFSP vendors provide nutritious meals to kids by working with the Food Bank to craft a menu that meets meal pattern guidelines. Vendors are responsible for preparing the number of meals ordered by the Food Bank, facilitating drop-off/pick-up of meals, and providing delivery receipts &amp; invoices to the Food Bank for payment. </a:t>
          </a:r>
        </a:p>
      </dsp:txBody>
      <dsp:txXfrm>
        <a:off x="0" y="2814926"/>
        <a:ext cx="8229600" cy="1719900"/>
      </dsp:txXfrm>
    </dsp:sp>
    <dsp:sp modelId="{D108AD0B-EC30-46F2-B250-512FB80A0396}">
      <dsp:nvSpPr>
        <dsp:cNvPr id="0" name=""/>
        <dsp:cNvSpPr/>
      </dsp:nvSpPr>
      <dsp:spPr>
        <a:xfrm>
          <a:off x="411480" y="2608286"/>
          <a:ext cx="5760720" cy="41328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rtl="0">
            <a:lnSpc>
              <a:spcPct val="90000"/>
            </a:lnSpc>
            <a:spcBef>
              <a:spcPct val="0"/>
            </a:spcBef>
            <a:spcAft>
              <a:spcPct val="35000"/>
            </a:spcAft>
            <a:buNone/>
          </a:pPr>
          <a:r>
            <a:rPr lang="en-US" sz="1400" b="0" kern="1200" dirty="0">
              <a:latin typeface="Myriad Pro"/>
            </a:rPr>
            <a:t>SFSP Sites &amp; SFSP Vendors	</a:t>
          </a:r>
        </a:p>
      </dsp:txBody>
      <dsp:txXfrm>
        <a:off x="431655" y="2628461"/>
        <a:ext cx="5720370"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2AA6C-316E-41C7-AE6A-7B471312EEAF}">
      <dsp:nvSpPr>
        <dsp:cNvPr id="0" name=""/>
        <dsp:cNvSpPr/>
      </dsp:nvSpPr>
      <dsp:spPr>
        <a:xfrm>
          <a:off x="0" y="361872"/>
          <a:ext cx="8318500" cy="16065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608" tIns="354076" rIns="645608"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Myriad Pro"/>
            </a:rPr>
            <a:t>Complete online consultation and review vendor checklist</a:t>
          </a:r>
        </a:p>
        <a:p>
          <a:pPr marL="171450" lvl="1" indent="-171450" algn="l" defTabSz="755650" rtl="0">
            <a:lnSpc>
              <a:spcPct val="90000"/>
            </a:lnSpc>
            <a:spcBef>
              <a:spcPct val="0"/>
            </a:spcBef>
            <a:spcAft>
              <a:spcPct val="15000"/>
            </a:spcAft>
            <a:buChar char="•"/>
          </a:pPr>
          <a:r>
            <a:rPr lang="en-US" sz="1700" kern="1200" dirty="0">
              <a:latin typeface="Myriad Pro"/>
            </a:rPr>
            <a:t>Submit required documents: *2-week kid-friendly menu, </a:t>
          </a:r>
          <a:r>
            <a:rPr lang="en-US" sz="1700" kern="1200" dirty="0" err="1">
              <a:latin typeface="Myriad Pro"/>
            </a:rPr>
            <a:t>ServSafe</a:t>
          </a:r>
          <a:r>
            <a:rPr lang="en-US" sz="1700" kern="1200" dirty="0">
              <a:latin typeface="Myriad Pro"/>
            </a:rPr>
            <a:t>, Health Inspection with supporting corrective action if applicable</a:t>
          </a:r>
        </a:p>
        <a:p>
          <a:pPr marL="171450" lvl="1" indent="-171450" algn="l" defTabSz="755650" rtl="0">
            <a:lnSpc>
              <a:spcPct val="90000"/>
            </a:lnSpc>
            <a:spcBef>
              <a:spcPct val="0"/>
            </a:spcBef>
            <a:spcAft>
              <a:spcPct val="15000"/>
            </a:spcAft>
            <a:buChar char="•"/>
          </a:pPr>
          <a:r>
            <a:rPr lang="en-US" sz="1700" kern="1200" dirty="0">
              <a:latin typeface="Myriad Pro"/>
              <a:ea typeface="Calibri"/>
              <a:cs typeface="Calibri"/>
            </a:rPr>
            <a:t>Complete R.A.C.E. Training: </a:t>
          </a:r>
          <a:r>
            <a:rPr lang="en-US" sz="1700" kern="1200" dirty="0">
              <a:latin typeface="Myriad Pro"/>
              <a:ea typeface="Calibri"/>
              <a:cs typeface="Calibri"/>
              <a:hlinkClick xmlns:r="http://schemas.openxmlformats.org/officeDocument/2006/relationships" r:id="rId1"/>
            </a:rPr>
            <a:t>Register for Eat and Learn NC 2026</a:t>
          </a:r>
          <a:endParaRPr lang="en-US" sz="1700" kern="1200" dirty="0">
            <a:latin typeface="Myriad Pro"/>
            <a:ea typeface="Calibri"/>
            <a:cs typeface="Calibri"/>
          </a:endParaRPr>
        </a:p>
      </dsp:txBody>
      <dsp:txXfrm>
        <a:off x="0" y="361872"/>
        <a:ext cx="8318500" cy="1606500"/>
      </dsp:txXfrm>
    </dsp:sp>
    <dsp:sp modelId="{C1084B2D-C754-4C40-8F45-49B1D46F3BF7}">
      <dsp:nvSpPr>
        <dsp:cNvPr id="0" name=""/>
        <dsp:cNvSpPr/>
      </dsp:nvSpPr>
      <dsp:spPr>
        <a:xfrm>
          <a:off x="415925" y="110952"/>
          <a:ext cx="5822950" cy="50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94" tIns="0" rIns="220094" bIns="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Myriad Pro"/>
            </a:rPr>
            <a:t>Initial Consultation &amp; Supporting Documentation</a:t>
          </a:r>
        </a:p>
      </dsp:txBody>
      <dsp:txXfrm>
        <a:off x="440423" y="135450"/>
        <a:ext cx="5773954" cy="452844"/>
      </dsp:txXfrm>
    </dsp:sp>
    <dsp:sp modelId="{9667653B-EE4C-429F-B5B1-BF0DE7BA470E}">
      <dsp:nvSpPr>
        <dsp:cNvPr id="0" name=""/>
        <dsp:cNvSpPr/>
      </dsp:nvSpPr>
      <dsp:spPr>
        <a:xfrm>
          <a:off x="0" y="2311092"/>
          <a:ext cx="8318500" cy="16065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608" tIns="354076" rIns="645608"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Myriad Pro"/>
            </a:rPr>
            <a:t>Attend an in-person training session in *Raleigh. Date: TBD</a:t>
          </a:r>
        </a:p>
        <a:p>
          <a:pPr marL="171450" lvl="1" indent="-171450" algn="l" defTabSz="755650" rtl="0">
            <a:lnSpc>
              <a:spcPct val="90000"/>
            </a:lnSpc>
            <a:spcBef>
              <a:spcPct val="0"/>
            </a:spcBef>
            <a:spcAft>
              <a:spcPct val="15000"/>
            </a:spcAft>
            <a:buChar char="•"/>
          </a:pPr>
          <a:r>
            <a:rPr lang="en-US" sz="1700" kern="1200" dirty="0">
              <a:latin typeface="Myriad Pro"/>
            </a:rPr>
            <a:t>Review logistics with managers and drivers: create a pre-determined delivery routes</a:t>
          </a:r>
        </a:p>
        <a:p>
          <a:pPr marL="171450" lvl="1" indent="-171450" algn="l" defTabSz="755650" rtl="0">
            <a:lnSpc>
              <a:spcPct val="90000"/>
            </a:lnSpc>
            <a:spcBef>
              <a:spcPct val="0"/>
            </a:spcBef>
            <a:spcAft>
              <a:spcPct val="15000"/>
            </a:spcAft>
            <a:buChar char="•"/>
          </a:pPr>
          <a:r>
            <a:rPr lang="en-US" sz="1700" kern="1200" dirty="0">
              <a:latin typeface="Myriad Pro"/>
            </a:rPr>
            <a:t>Ensuring communication expectations are clear and manageable </a:t>
          </a:r>
        </a:p>
      </dsp:txBody>
      <dsp:txXfrm>
        <a:off x="0" y="2311092"/>
        <a:ext cx="8318500" cy="1606500"/>
      </dsp:txXfrm>
    </dsp:sp>
    <dsp:sp modelId="{8FADBFA0-85DA-431C-BC67-67FBF585350E}">
      <dsp:nvSpPr>
        <dsp:cNvPr id="0" name=""/>
        <dsp:cNvSpPr/>
      </dsp:nvSpPr>
      <dsp:spPr>
        <a:xfrm>
          <a:off x="415925" y="2060172"/>
          <a:ext cx="5822950" cy="50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94" tIns="0" rIns="220094"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Myriad Pro"/>
            </a:rPr>
            <a:t>Training</a:t>
          </a:r>
        </a:p>
      </dsp:txBody>
      <dsp:txXfrm>
        <a:off x="440423" y="2084670"/>
        <a:ext cx="5773954" cy="452844"/>
      </dsp:txXfrm>
    </dsp:sp>
    <dsp:sp modelId="{3B018592-58E7-4F16-8F17-DF26346F971F}">
      <dsp:nvSpPr>
        <dsp:cNvPr id="0" name=""/>
        <dsp:cNvSpPr/>
      </dsp:nvSpPr>
      <dsp:spPr>
        <a:xfrm>
          <a:off x="0" y="4260312"/>
          <a:ext cx="8318500" cy="736312"/>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608" tIns="354076" rIns="645608"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Myriad Pro"/>
            </a:rPr>
            <a:t>Agreeing on a price point and final prep for the summer</a:t>
          </a:r>
        </a:p>
      </dsp:txBody>
      <dsp:txXfrm>
        <a:off x="0" y="4260312"/>
        <a:ext cx="8318500" cy="736312"/>
      </dsp:txXfrm>
    </dsp:sp>
    <dsp:sp modelId="{24F377F2-4A62-4462-A7FB-118003E0D829}">
      <dsp:nvSpPr>
        <dsp:cNvPr id="0" name=""/>
        <dsp:cNvSpPr/>
      </dsp:nvSpPr>
      <dsp:spPr>
        <a:xfrm>
          <a:off x="415925" y="4009392"/>
          <a:ext cx="5822950" cy="50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94" tIns="0" rIns="220094" bIns="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Myriad Pro"/>
            </a:rPr>
            <a:t>Contract Finalization</a:t>
          </a:r>
        </a:p>
      </dsp:txBody>
      <dsp:txXfrm>
        <a:off x="440423" y="4033890"/>
        <a:ext cx="5773954"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4C461-DB95-4373-860C-E8DDFF3C5663}">
      <dsp:nvSpPr>
        <dsp:cNvPr id="0" name=""/>
        <dsp:cNvSpPr/>
      </dsp:nvSpPr>
      <dsp:spPr>
        <a:xfrm>
          <a:off x="0" y="341790"/>
          <a:ext cx="8318500" cy="722925"/>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608" tIns="354076" rIns="645608"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Calibri"/>
              <a:ea typeface="Calibri"/>
              <a:cs typeface="Calibri"/>
            </a:rPr>
            <a:t>Ensure</a:t>
          </a:r>
          <a:r>
            <a:rPr lang="en-US" sz="1700" kern="1200" dirty="0"/>
            <a:t> TPHC is documented for each lunch meal service</a:t>
          </a:r>
        </a:p>
      </dsp:txBody>
      <dsp:txXfrm>
        <a:off x="0" y="341790"/>
        <a:ext cx="8318500" cy="722925"/>
      </dsp:txXfrm>
    </dsp:sp>
    <dsp:sp modelId="{C3239D90-0998-4B9B-81EC-312E8D9D8243}">
      <dsp:nvSpPr>
        <dsp:cNvPr id="0" name=""/>
        <dsp:cNvSpPr/>
      </dsp:nvSpPr>
      <dsp:spPr>
        <a:xfrm>
          <a:off x="415925" y="90870"/>
          <a:ext cx="5822950" cy="50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94" tIns="0" rIns="220094" bIns="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Myriad Pro"/>
            </a:rPr>
            <a:t>Food </a:t>
          </a:r>
          <a:r>
            <a:rPr lang="en-US" sz="1700" kern="1200" dirty="0">
              <a:latin typeface="Calibri"/>
              <a:ea typeface="Calibri"/>
              <a:cs typeface="Calibri"/>
            </a:rPr>
            <a:t>Safety</a:t>
          </a:r>
          <a:endParaRPr lang="en-US" sz="1700" kern="1200" dirty="0">
            <a:latin typeface="Myriad Pro"/>
            <a:ea typeface="Calibri"/>
            <a:cs typeface="Calibri"/>
          </a:endParaRPr>
        </a:p>
      </dsp:txBody>
      <dsp:txXfrm>
        <a:off x="440423" y="115368"/>
        <a:ext cx="5773954" cy="452844"/>
      </dsp:txXfrm>
    </dsp:sp>
    <dsp:sp modelId="{C1C66CB9-36B3-42B5-8606-BE4C0D42BCA1}">
      <dsp:nvSpPr>
        <dsp:cNvPr id="0" name=""/>
        <dsp:cNvSpPr/>
      </dsp:nvSpPr>
      <dsp:spPr>
        <a:xfrm>
          <a:off x="0" y="1407435"/>
          <a:ext cx="8318500" cy="133875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608" tIns="354076" rIns="645608"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Myriad Pro"/>
            </a:rPr>
            <a:t>Safely deliver meals to sites </a:t>
          </a:r>
          <a:endParaRPr lang="en-US" sz="1700" kern="1200" dirty="0">
            <a:latin typeface="Myriad Pro"/>
            <a:ea typeface="Calibri"/>
            <a:cs typeface="Calibri"/>
          </a:endParaRPr>
        </a:p>
        <a:p>
          <a:pPr marL="171450" lvl="1" indent="-171450" algn="l" defTabSz="755650" rtl="0">
            <a:lnSpc>
              <a:spcPct val="90000"/>
            </a:lnSpc>
            <a:spcBef>
              <a:spcPct val="0"/>
            </a:spcBef>
            <a:spcAft>
              <a:spcPct val="15000"/>
            </a:spcAft>
            <a:buChar char="•"/>
          </a:pPr>
          <a:r>
            <a:rPr lang="en-US" sz="1700" kern="1200" dirty="0">
              <a:latin typeface="Myriad Pro"/>
            </a:rPr>
            <a:t>Checking Google Spreadsheets and emails from the Food Bank daily</a:t>
          </a:r>
        </a:p>
        <a:p>
          <a:pPr marL="171450" lvl="1" indent="-171450" algn="l" defTabSz="755650" rtl="0">
            <a:lnSpc>
              <a:spcPct val="90000"/>
            </a:lnSpc>
            <a:spcBef>
              <a:spcPct val="0"/>
            </a:spcBef>
            <a:spcAft>
              <a:spcPct val="15000"/>
            </a:spcAft>
            <a:buChar char="•"/>
          </a:pPr>
          <a:r>
            <a:rPr lang="en-US" sz="1700" kern="1200" dirty="0">
              <a:latin typeface="Myriad Pro"/>
            </a:rPr>
            <a:t>Notifying the Food Bank of any menu or delivery process changes</a:t>
          </a:r>
        </a:p>
      </dsp:txBody>
      <dsp:txXfrm>
        <a:off x="0" y="1407435"/>
        <a:ext cx="8318500" cy="1338750"/>
      </dsp:txXfrm>
    </dsp:sp>
    <dsp:sp modelId="{181407CC-CDE8-414E-85F5-0F7D51D9E235}">
      <dsp:nvSpPr>
        <dsp:cNvPr id="0" name=""/>
        <dsp:cNvSpPr/>
      </dsp:nvSpPr>
      <dsp:spPr>
        <a:xfrm>
          <a:off x="415925" y="1156515"/>
          <a:ext cx="5822950" cy="50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94" tIns="0" rIns="220094"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Myriad Pro"/>
            </a:rPr>
            <a:t>Logistics</a:t>
          </a:r>
        </a:p>
      </dsp:txBody>
      <dsp:txXfrm>
        <a:off x="440423" y="1181013"/>
        <a:ext cx="5773954" cy="452844"/>
      </dsp:txXfrm>
    </dsp:sp>
    <dsp:sp modelId="{4EA8A72A-FC6A-47B4-B256-814D37460D1A}">
      <dsp:nvSpPr>
        <dsp:cNvPr id="0" name=""/>
        <dsp:cNvSpPr/>
      </dsp:nvSpPr>
      <dsp:spPr>
        <a:xfrm>
          <a:off x="0" y="3088906"/>
          <a:ext cx="8318500" cy="19278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608" tIns="354076" rIns="645608"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Myriad Pro"/>
            </a:rPr>
            <a:t>Maintain vendor copies of delivery receipts</a:t>
          </a:r>
        </a:p>
        <a:p>
          <a:pPr marL="171450" lvl="1" indent="-171450" algn="l" defTabSz="755650" rtl="0">
            <a:lnSpc>
              <a:spcPct val="90000"/>
            </a:lnSpc>
            <a:spcBef>
              <a:spcPct val="0"/>
            </a:spcBef>
            <a:spcAft>
              <a:spcPct val="15000"/>
            </a:spcAft>
            <a:buChar char="•"/>
          </a:pPr>
          <a:r>
            <a:rPr lang="en-US" sz="1700" kern="1200" dirty="0">
              <a:latin typeface="Myriad Pro"/>
            </a:rPr>
            <a:t>Send scanned receipts along with invoices to Food Bank monthly. *Late fee applicable for not submitting on-time.</a:t>
          </a:r>
        </a:p>
        <a:p>
          <a:pPr marL="171450" lvl="1" indent="-171450" algn="l" defTabSz="755650" rtl="0">
            <a:lnSpc>
              <a:spcPct val="90000"/>
            </a:lnSpc>
            <a:spcBef>
              <a:spcPct val="0"/>
            </a:spcBef>
            <a:spcAft>
              <a:spcPct val="15000"/>
            </a:spcAft>
            <a:buChar char="•"/>
          </a:pPr>
          <a:r>
            <a:rPr lang="en-US" sz="1700" kern="1200" dirty="0">
              <a:latin typeface="Myriad Pro"/>
            </a:rPr>
            <a:t>Be prepared for mid-summer Food Bank visits </a:t>
          </a:r>
        </a:p>
        <a:p>
          <a:pPr marL="171450" lvl="1" indent="-171450" algn="l" defTabSz="755650" rtl="0">
            <a:lnSpc>
              <a:spcPct val="90000"/>
            </a:lnSpc>
            <a:spcBef>
              <a:spcPct val="0"/>
            </a:spcBef>
            <a:spcAft>
              <a:spcPct val="15000"/>
            </a:spcAft>
            <a:buChar char="•"/>
          </a:pPr>
          <a:r>
            <a:rPr lang="en-US" sz="1700" kern="1200" dirty="0">
              <a:latin typeface="Myriad Pro"/>
            </a:rPr>
            <a:t>Maintain ALL purchasing invoices for 3 years PLUS the current year</a:t>
          </a:r>
        </a:p>
      </dsp:txBody>
      <dsp:txXfrm>
        <a:off x="0" y="3088906"/>
        <a:ext cx="8318500" cy="1927800"/>
      </dsp:txXfrm>
    </dsp:sp>
    <dsp:sp modelId="{9FDE3581-CE8C-4000-8516-A83BE2852FC5}">
      <dsp:nvSpPr>
        <dsp:cNvPr id="0" name=""/>
        <dsp:cNvSpPr/>
      </dsp:nvSpPr>
      <dsp:spPr>
        <a:xfrm>
          <a:off x="415925" y="2837986"/>
          <a:ext cx="5822950" cy="50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94" tIns="0" rIns="220094" bIns="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Myriad Pro"/>
            </a:rPr>
            <a:t>Record Keeping and compliance</a:t>
          </a:r>
        </a:p>
      </dsp:txBody>
      <dsp:txXfrm>
        <a:off x="440423" y="2862484"/>
        <a:ext cx="5773954" cy="4528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C8423-0570-4FDC-A9CA-5B2B83E89657}" type="datetimeFigureOut">
              <a:rPr lang="en-US" smtClean="0"/>
              <a:t>2/18/2026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C150D-93B7-4305-8655-D968575D9ED3}" type="slidenum">
              <a:rPr lang="en-US" smtClean="0"/>
              <a:t>‹#›</a:t>
            </a:fld>
            <a:endParaRPr lang="en-US"/>
          </a:p>
        </p:txBody>
      </p:sp>
    </p:spTree>
    <p:extLst>
      <p:ext uri="{BB962C8B-B14F-4D97-AF65-F5344CB8AC3E}">
        <p14:creationId xmlns:p14="http://schemas.microsoft.com/office/powerpoint/2010/main" val="15114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Kiona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785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Kiona.</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ea typeface="Calibri" panose="020F0502020204030204"/>
                <a:cs typeface="Calibri" panose="020F0502020204030204"/>
              </a:rPr>
              <a:t>What kind of technology does the delivery drivers have to ensure electronic submission?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24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Kiona. If you have other delivery receipts you would like to use, please send them to kthomas@foodbankcenc.org for approval. Remember that the site must receive a copy once its signed, and the vendor must be able to keep a signed copy as well. This is mandatory. This documentation will be asked upon monitoring visits and vendor visits. Carbon copies work best. The Food Bank will provide delivery receipts to you via vendor training in May.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99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Chris. Emphasize two week menu required! Once partnership is approved, you will receive other resources on how to create a USDA menu for children. Does anyone have experience with this already?</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58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Chris. It is a USDA recommendation to serve fat-free or low-fat milk.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845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Chris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58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Chris. CN labels are easier to collect and share with the Food Bank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21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Chris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195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This is what the Food bank gets paid for these meals. Already a $1 over from the price point we know we will get back. This is why the $7 price point is enforced. </a:t>
            </a:r>
          </a:p>
        </p:txBody>
      </p:sp>
      <p:sp>
        <p:nvSpPr>
          <p:cNvPr id="4" name="Slide Number Placeholder 3"/>
          <p:cNvSpPr>
            <a:spLocks noGrp="1"/>
          </p:cNvSpPr>
          <p:nvPr>
            <p:ph type="sldNum" sz="quarter" idx="5"/>
          </p:nvPr>
        </p:nvSpPr>
        <p:spPr/>
        <p:txBody>
          <a:bodyPr/>
          <a:lstStyle/>
          <a:p>
            <a:fld id="{4BBE2885-B93D-49E7-AC65-0E10FFAD0E3B}" type="slidenum">
              <a:rPr lang="en-US" smtClean="0"/>
              <a:t>21</a:t>
            </a:fld>
            <a:endParaRPr lang="en-US"/>
          </a:p>
        </p:txBody>
      </p:sp>
    </p:spTree>
    <p:extLst>
      <p:ext uri="{BB962C8B-B14F-4D97-AF65-F5344CB8AC3E}">
        <p14:creationId xmlns:p14="http://schemas.microsoft.com/office/powerpoint/2010/main" val="1338342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Kiona</a:t>
            </a:r>
          </a:p>
        </p:txBody>
      </p:sp>
      <p:sp>
        <p:nvSpPr>
          <p:cNvPr id="4" name="Slide Number Placeholder 3"/>
          <p:cNvSpPr>
            <a:spLocks noGrp="1"/>
          </p:cNvSpPr>
          <p:nvPr>
            <p:ph type="sldNum" sz="quarter" idx="5"/>
          </p:nvPr>
        </p:nvSpPr>
        <p:spPr/>
        <p:txBody>
          <a:bodyPr/>
          <a:lstStyle/>
          <a:p>
            <a:fld id="{4BBE2885-B93D-49E7-AC65-0E10FFAD0E3B}" type="slidenum">
              <a:rPr lang="en-US" smtClean="0"/>
              <a:t>22</a:t>
            </a:fld>
            <a:endParaRPr lang="en-US"/>
          </a:p>
        </p:txBody>
      </p:sp>
    </p:spTree>
    <p:extLst>
      <p:ext uri="{BB962C8B-B14F-4D97-AF65-F5344CB8AC3E}">
        <p14:creationId xmlns:p14="http://schemas.microsoft.com/office/powerpoint/2010/main" val="2609583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Kiona. First line of contact would be Kiona Thomas. If you cannot get in touch with her, then please contact Chris Lierly. </a:t>
            </a:r>
          </a:p>
        </p:txBody>
      </p:sp>
      <p:sp>
        <p:nvSpPr>
          <p:cNvPr id="4" name="Slide Number Placeholder 3"/>
          <p:cNvSpPr>
            <a:spLocks noGrp="1"/>
          </p:cNvSpPr>
          <p:nvPr>
            <p:ph type="sldNum" sz="quarter" idx="5"/>
          </p:nvPr>
        </p:nvSpPr>
        <p:spPr/>
        <p:txBody>
          <a:bodyPr/>
          <a:lstStyle/>
          <a:p>
            <a:fld id="{4BBE2885-B93D-49E7-AC65-0E10FFAD0E3B}" type="slidenum">
              <a:rPr lang="en-US" smtClean="0"/>
              <a:t>23</a:t>
            </a:fld>
            <a:endParaRPr lang="en-US"/>
          </a:p>
        </p:txBody>
      </p:sp>
    </p:spTree>
    <p:extLst>
      <p:ext uri="{BB962C8B-B14F-4D97-AF65-F5344CB8AC3E}">
        <p14:creationId xmlns:p14="http://schemas.microsoft.com/office/powerpoint/2010/main" val="33741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Kiona. Chris will retrieve organization info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56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Kiona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59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Kiona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926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921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2025: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86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Kiona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328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Chris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053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Chris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E2885-B93D-49E7-AC65-0E10FFAD0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38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8B832F-D0CC-0043-AF02-446363418584}" type="datetimeFigureOut">
              <a:rPr lang="en-US" smtClean="0"/>
              <a:t>2/18/2026</a:t>
            </a:fld>
            <a:endParaRPr lang="en-US"/>
          </a:p>
        </p:txBody>
      </p:sp>
    </p:spTree>
    <p:extLst>
      <p:ext uri="{BB962C8B-B14F-4D97-AF65-F5344CB8AC3E}">
        <p14:creationId xmlns:p14="http://schemas.microsoft.com/office/powerpoint/2010/main" val="2488776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B832F-D0CC-0043-AF02-446363418584}" type="datetimeFigureOut">
              <a:rPr lang="en-US" smtClean="0"/>
              <a:t>2/18/2026</a:t>
            </a:fld>
            <a:endParaRPr lang="en-US"/>
          </a:p>
        </p:txBody>
      </p:sp>
    </p:spTree>
    <p:extLst>
      <p:ext uri="{BB962C8B-B14F-4D97-AF65-F5344CB8AC3E}">
        <p14:creationId xmlns:p14="http://schemas.microsoft.com/office/powerpoint/2010/main" val="373672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B832F-D0CC-0043-AF02-446363418584}" type="datetimeFigureOut">
              <a:rPr lang="en-US" smtClean="0"/>
              <a:t>2/18/2026</a:t>
            </a:fld>
            <a:endParaRPr lang="en-US"/>
          </a:p>
        </p:txBody>
      </p:sp>
    </p:spTree>
    <p:extLst>
      <p:ext uri="{BB962C8B-B14F-4D97-AF65-F5344CB8AC3E}">
        <p14:creationId xmlns:p14="http://schemas.microsoft.com/office/powerpoint/2010/main" val="77747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B832F-D0CC-0043-AF02-446363418584}" type="datetimeFigureOut">
              <a:rPr lang="en-US" smtClean="0"/>
              <a:t>2/18/2026</a:t>
            </a:fld>
            <a:endParaRPr lang="en-US"/>
          </a:p>
        </p:txBody>
      </p:sp>
    </p:spTree>
    <p:extLst>
      <p:ext uri="{BB962C8B-B14F-4D97-AF65-F5344CB8AC3E}">
        <p14:creationId xmlns:p14="http://schemas.microsoft.com/office/powerpoint/2010/main" val="300652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B832F-D0CC-0043-AF02-446363418584}" type="datetimeFigureOut">
              <a:rPr lang="en-US" smtClean="0"/>
              <a:t>2/18/2026</a:t>
            </a:fld>
            <a:endParaRPr lang="en-US"/>
          </a:p>
        </p:txBody>
      </p:sp>
    </p:spTree>
    <p:extLst>
      <p:ext uri="{BB962C8B-B14F-4D97-AF65-F5344CB8AC3E}">
        <p14:creationId xmlns:p14="http://schemas.microsoft.com/office/powerpoint/2010/main" val="242294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B832F-D0CC-0043-AF02-446363418584}" type="datetimeFigureOut">
              <a:rPr lang="en-US" smtClean="0"/>
              <a:t>2/18/2026</a:t>
            </a:fld>
            <a:endParaRPr lang="en-US"/>
          </a:p>
        </p:txBody>
      </p:sp>
    </p:spTree>
    <p:extLst>
      <p:ext uri="{BB962C8B-B14F-4D97-AF65-F5344CB8AC3E}">
        <p14:creationId xmlns:p14="http://schemas.microsoft.com/office/powerpoint/2010/main" val="125313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B832F-D0CC-0043-AF02-446363418584}" type="datetimeFigureOut">
              <a:rPr lang="en-US" smtClean="0"/>
              <a:t>2/18/2026</a:t>
            </a:fld>
            <a:endParaRPr lang="en-US"/>
          </a:p>
        </p:txBody>
      </p:sp>
    </p:spTree>
    <p:extLst>
      <p:ext uri="{BB962C8B-B14F-4D97-AF65-F5344CB8AC3E}">
        <p14:creationId xmlns:p14="http://schemas.microsoft.com/office/powerpoint/2010/main" val="220859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B832F-D0CC-0043-AF02-446363418584}" type="datetimeFigureOut">
              <a:rPr lang="en-US" smtClean="0"/>
              <a:t>2/18/2026</a:t>
            </a:fld>
            <a:endParaRPr lang="en-US"/>
          </a:p>
        </p:txBody>
      </p:sp>
    </p:spTree>
    <p:extLst>
      <p:ext uri="{BB962C8B-B14F-4D97-AF65-F5344CB8AC3E}">
        <p14:creationId xmlns:p14="http://schemas.microsoft.com/office/powerpoint/2010/main" val="395967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B832F-D0CC-0043-AF02-446363418584}" type="datetimeFigureOut">
              <a:rPr lang="en-US" smtClean="0"/>
              <a:t>2/18/2026</a:t>
            </a:fld>
            <a:endParaRPr lang="en-US"/>
          </a:p>
        </p:txBody>
      </p:sp>
    </p:spTree>
    <p:extLst>
      <p:ext uri="{BB962C8B-B14F-4D97-AF65-F5344CB8AC3E}">
        <p14:creationId xmlns:p14="http://schemas.microsoft.com/office/powerpoint/2010/main" val="414833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8B832F-D0CC-0043-AF02-446363418584}" type="datetimeFigureOut">
              <a:rPr lang="en-US" smtClean="0"/>
              <a:t>2/18/2026</a:t>
            </a:fld>
            <a:endParaRPr lang="en-US"/>
          </a:p>
        </p:txBody>
      </p:sp>
    </p:spTree>
    <p:extLst>
      <p:ext uri="{BB962C8B-B14F-4D97-AF65-F5344CB8AC3E}">
        <p14:creationId xmlns:p14="http://schemas.microsoft.com/office/powerpoint/2010/main" val="407993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8B832F-D0CC-0043-AF02-446363418584}" type="datetimeFigureOut">
              <a:rPr lang="en-US" smtClean="0"/>
              <a:t>2/18/2026</a:t>
            </a:fld>
            <a:endParaRPr lang="en-US"/>
          </a:p>
        </p:txBody>
      </p:sp>
    </p:spTree>
    <p:extLst>
      <p:ext uri="{BB962C8B-B14F-4D97-AF65-F5344CB8AC3E}">
        <p14:creationId xmlns:p14="http://schemas.microsoft.com/office/powerpoint/2010/main" val="212239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B490A-F7FF-C248-BB66-5E5CC041BEB4}"/>
              </a:ext>
            </a:extLst>
          </p:cNvPr>
          <p:cNvPicPr>
            <a:picLocks noChangeAspect="1"/>
          </p:cNvPicPr>
          <p:nvPr userDrawn="1"/>
        </p:nvPicPr>
        <p:blipFill>
          <a:blip r:embed="rId13"/>
          <a:src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263254"/>
            <a:ext cx="2133600" cy="365125"/>
          </a:xfrm>
          <a:prstGeom prst="rect">
            <a:avLst/>
          </a:prstGeom>
        </p:spPr>
        <p:txBody>
          <a:bodyPr vert="horz" lIns="91440" tIns="45720" rIns="91440" bIns="45720" rtlCol="0" anchor="ctr"/>
          <a:lstStyle>
            <a:lvl1pPr algn="l">
              <a:defRPr sz="1200">
                <a:solidFill>
                  <a:schemeClr val="bg1"/>
                </a:solidFill>
                <a:latin typeface="Myriad Pro Regular"/>
                <a:cs typeface="Myriad Pro Regular"/>
              </a:defRPr>
            </a:lvl1pPr>
          </a:lstStyle>
          <a:p>
            <a:fld id="{268B832F-D0CC-0043-AF02-446363418584}" type="datetimeFigureOut">
              <a:rPr lang="en-US" smtClean="0"/>
              <a:pPr/>
              <a:t>2/18/2026</a:t>
            </a:fld>
            <a:endParaRPr lang="en-US"/>
          </a:p>
        </p:txBody>
      </p:sp>
    </p:spTree>
    <p:extLst>
      <p:ext uri="{BB962C8B-B14F-4D97-AF65-F5344CB8AC3E}">
        <p14:creationId xmlns:p14="http://schemas.microsoft.com/office/powerpoint/2010/main" val="1065565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yriad Pro Semibold"/>
          <a:ea typeface="+mj-ea"/>
          <a:cs typeface="Myriad Pro Semi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Semibold"/>
          <a:ea typeface="+mn-ea"/>
          <a:cs typeface="Myriad Pro Semibold"/>
        </a:defRPr>
      </a:lvl1pPr>
      <a:lvl2pPr marL="742950" indent="-285750" algn="l" defTabSz="457200" rtl="0" eaLnBrk="1" latinLnBrk="0" hangingPunct="1">
        <a:spcBef>
          <a:spcPct val="20000"/>
        </a:spcBef>
        <a:buFont typeface="Arial"/>
        <a:buChar char="–"/>
        <a:defRPr sz="2800" kern="1200">
          <a:solidFill>
            <a:schemeClr val="tx1"/>
          </a:solidFill>
          <a:latin typeface="Myriad Pro Regular"/>
          <a:ea typeface="+mn-ea"/>
          <a:cs typeface="Myriad Pro Regular"/>
        </a:defRPr>
      </a:lvl2pPr>
      <a:lvl3pPr marL="1143000" indent="-228600" algn="l" defTabSz="457200" rtl="0" eaLnBrk="1" latinLnBrk="0" hangingPunct="1">
        <a:spcBef>
          <a:spcPct val="20000"/>
        </a:spcBef>
        <a:buFont typeface="Arial"/>
        <a:buChar char="•"/>
        <a:defRPr sz="2400" kern="1200">
          <a:solidFill>
            <a:schemeClr val="tx1"/>
          </a:solidFill>
          <a:latin typeface="Myriad Pro Regular"/>
          <a:ea typeface="+mn-ea"/>
          <a:cs typeface="Myriad Pro Regular"/>
        </a:defRPr>
      </a:lvl3pPr>
      <a:lvl4pPr marL="1600200" indent="-228600" algn="l" defTabSz="457200" rtl="0" eaLnBrk="1" latinLnBrk="0" hangingPunct="1">
        <a:spcBef>
          <a:spcPct val="20000"/>
        </a:spcBef>
        <a:buFont typeface="Arial"/>
        <a:buChar char="–"/>
        <a:defRPr sz="2000" kern="1200">
          <a:solidFill>
            <a:schemeClr val="tx1"/>
          </a:solidFill>
          <a:latin typeface="Myriad Pro Regular"/>
          <a:ea typeface="+mn-ea"/>
          <a:cs typeface="Myriad Pro Regular"/>
        </a:defRPr>
      </a:lvl4pPr>
      <a:lvl5pPr marL="2057400" indent="-228600" algn="l" defTabSz="457200" rtl="0" eaLnBrk="1" latinLnBrk="0" hangingPunct="1">
        <a:spcBef>
          <a:spcPct val="20000"/>
        </a:spcBef>
        <a:buFont typeface="Arial"/>
        <a:buChar char="»"/>
        <a:defRPr sz="2000" kern="1200">
          <a:solidFill>
            <a:schemeClr val="tx1"/>
          </a:solidFill>
          <a:latin typeface="Myriad Pro Regular"/>
          <a:ea typeface="+mn-ea"/>
          <a:cs typeface="Myriad Pr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119_72CFD478.xml"/><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microsoft.com/office/2018/10/relationships/comments" Target="../comments/modernComment_121_15842CA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microsoft.com/office/2018/10/relationships/comments" Target="../comments/modernComment_132_6D3CE86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notesSlide" Target="../notesSlides/notesSlide16.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cpaige@foodbankcenc.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35_C3A19367.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37_7FFAAAD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120_BABF773B.xml"/><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06096-07BA-351A-3E10-999AC87BEE6A}"/>
              </a:ext>
            </a:extLst>
          </p:cNvPr>
          <p:cNvSpPr>
            <a:spLocks noGrp="1"/>
          </p:cNvSpPr>
          <p:nvPr>
            <p:ph type="ctrTitle"/>
          </p:nvPr>
        </p:nvSpPr>
        <p:spPr>
          <a:xfrm>
            <a:off x="182880" y="657227"/>
            <a:ext cx="8961120" cy="1470025"/>
          </a:xfrm>
        </p:spPr>
        <p:txBody>
          <a:bodyPr>
            <a:normAutofit fontScale="90000"/>
          </a:bodyPr>
          <a:lstStyle/>
          <a:p>
            <a:r>
              <a:rPr lang="en-US" dirty="0">
                <a:latin typeface="Myriad Pro"/>
              </a:rPr>
              <a:t>Summer Food Service Program (SFSP)</a:t>
            </a:r>
            <a:br>
              <a:rPr lang="en-US" dirty="0">
                <a:latin typeface="Myriad Pro"/>
              </a:rPr>
            </a:br>
            <a:r>
              <a:rPr lang="en-US" dirty="0">
                <a:latin typeface="Myriad Pro"/>
              </a:rPr>
              <a:t>2026 Vendor </a:t>
            </a:r>
            <a:br>
              <a:rPr lang="en-US" dirty="0">
                <a:latin typeface="Myriad Pro"/>
              </a:rPr>
            </a:br>
            <a:r>
              <a:rPr lang="en-US" dirty="0">
                <a:latin typeface="Myriad Pro"/>
              </a:rPr>
              <a:t>Information Session</a:t>
            </a:r>
          </a:p>
        </p:txBody>
      </p:sp>
      <p:sp>
        <p:nvSpPr>
          <p:cNvPr id="3" name="Subtitle 2">
            <a:extLst>
              <a:ext uri="{FF2B5EF4-FFF2-40B4-BE49-F238E27FC236}">
                <a16:creationId xmlns:a16="http://schemas.microsoft.com/office/drawing/2014/main" id="{E26A9C37-462B-55F9-DF9B-C2AA2F85C858}"/>
              </a:ext>
            </a:extLst>
          </p:cNvPr>
          <p:cNvSpPr>
            <a:spLocks noGrp="1"/>
          </p:cNvSpPr>
          <p:nvPr>
            <p:ph type="subTitle" idx="1"/>
          </p:nvPr>
        </p:nvSpPr>
        <p:spPr>
          <a:xfrm>
            <a:off x="1471614" y="2389443"/>
            <a:ext cx="6400800" cy="1752600"/>
          </a:xfrm>
        </p:spPr>
        <p:txBody>
          <a:bodyPr/>
          <a:lstStyle/>
          <a:p>
            <a:r>
              <a:rPr lang="en-US" dirty="0">
                <a:latin typeface="Avenir Next LT Pro" panose="020B0504020202020204" pitchFamily="34" charset="0"/>
              </a:rPr>
              <a:t>The Child Nutrition Team</a:t>
            </a:r>
          </a:p>
        </p:txBody>
      </p:sp>
      <p:pic>
        <p:nvPicPr>
          <p:cNvPr id="5" name="Picture 4" descr="Chefs standing in kitchen of restaurant">
            <a:extLst>
              <a:ext uri="{FF2B5EF4-FFF2-40B4-BE49-F238E27FC236}">
                <a16:creationId xmlns:a16="http://schemas.microsoft.com/office/drawing/2014/main" id="{FE5F4C0E-20DF-8ACC-CD04-554F59BC24F3}"/>
              </a:ext>
            </a:extLst>
          </p:cNvPr>
          <p:cNvPicPr>
            <a:picLocks noChangeAspect="1"/>
          </p:cNvPicPr>
          <p:nvPr/>
        </p:nvPicPr>
        <p:blipFill>
          <a:blip r:embed="rId3"/>
          <a:stretch>
            <a:fillRect/>
          </a:stretch>
        </p:blipFill>
        <p:spPr>
          <a:xfrm>
            <a:off x="2430564" y="3133663"/>
            <a:ext cx="4282871" cy="2852072"/>
          </a:xfrm>
          <a:prstGeom prst="rect">
            <a:avLst/>
          </a:prstGeom>
        </p:spPr>
      </p:pic>
    </p:spTree>
    <p:extLst>
      <p:ext uri="{BB962C8B-B14F-4D97-AF65-F5344CB8AC3E}">
        <p14:creationId xmlns:p14="http://schemas.microsoft.com/office/powerpoint/2010/main" val="148374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3D18-CAEF-D277-2FBE-CE238C374967}"/>
              </a:ext>
            </a:extLst>
          </p:cNvPr>
          <p:cNvSpPr>
            <a:spLocks noGrp="1"/>
          </p:cNvSpPr>
          <p:nvPr>
            <p:ph type="title"/>
          </p:nvPr>
        </p:nvSpPr>
        <p:spPr>
          <a:xfrm>
            <a:off x="457200" y="274638"/>
            <a:ext cx="8229600" cy="1143000"/>
          </a:xfrm>
        </p:spPr>
        <p:txBody>
          <a:bodyPr anchor="ctr">
            <a:normAutofit/>
          </a:bodyPr>
          <a:lstStyle/>
          <a:p>
            <a:r>
              <a:rPr lang="en-US"/>
              <a:t>How does SFSP work?</a:t>
            </a:r>
          </a:p>
        </p:txBody>
      </p:sp>
      <p:graphicFrame>
        <p:nvGraphicFramePr>
          <p:cNvPr id="6" name="Diagram 5">
            <a:extLst>
              <a:ext uri="{FF2B5EF4-FFF2-40B4-BE49-F238E27FC236}">
                <a16:creationId xmlns:a16="http://schemas.microsoft.com/office/drawing/2014/main" id="{1167335A-52C1-B928-F39B-9B1DADE95E29}"/>
              </a:ext>
            </a:extLst>
          </p:cNvPr>
          <p:cNvGraphicFramePr/>
          <p:nvPr>
            <p:extLst>
              <p:ext uri="{D42A27DB-BD31-4B8C-83A1-F6EECF244321}">
                <p14:modId xmlns:p14="http://schemas.microsoft.com/office/powerpoint/2010/main" val="144461203"/>
              </p:ext>
            </p:extLst>
          </p:nvPr>
        </p:nvGraphicFramePr>
        <p:xfrm>
          <a:off x="457200" y="1421783"/>
          <a:ext cx="8229600" cy="47043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622296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25E111D-3D46-0446-F30C-5544B027C77C}"/>
              </a:ext>
            </a:extLst>
          </p:cNvPr>
          <p:cNvSpPr>
            <a:spLocks noGrp="1"/>
          </p:cNvSpPr>
          <p:nvPr>
            <p:ph type="body" idx="1"/>
          </p:nvPr>
        </p:nvSpPr>
        <p:spPr>
          <a:xfrm>
            <a:off x="42338" y="357809"/>
            <a:ext cx="4430179" cy="526774"/>
          </a:xfrm>
          <a:solidFill>
            <a:srgbClr val="92D050"/>
          </a:solidFill>
          <a:ln>
            <a:solidFill>
              <a:srgbClr val="92D050"/>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800" b="0" dirty="0">
                <a:solidFill>
                  <a:schemeClr val="bg1"/>
                </a:solidFill>
                <a:latin typeface="Myriad Pro"/>
              </a:rPr>
              <a:t>SFSP Sites</a:t>
            </a:r>
          </a:p>
        </p:txBody>
      </p:sp>
      <p:sp>
        <p:nvSpPr>
          <p:cNvPr id="3" name="Content Placeholder 2">
            <a:extLst>
              <a:ext uri="{FF2B5EF4-FFF2-40B4-BE49-F238E27FC236}">
                <a16:creationId xmlns:a16="http://schemas.microsoft.com/office/drawing/2014/main" id="{75D82FE4-F913-FF52-C138-916E83387A3E}"/>
              </a:ext>
            </a:extLst>
          </p:cNvPr>
          <p:cNvSpPr>
            <a:spLocks noGrp="1"/>
          </p:cNvSpPr>
          <p:nvPr>
            <p:ph sz="half" idx="2"/>
          </p:nvPr>
        </p:nvSpPr>
        <p:spPr>
          <a:xfrm>
            <a:off x="99483" y="1029631"/>
            <a:ext cx="4472517" cy="4994933"/>
          </a:xfr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a:spcBef>
                <a:spcPts val="1500"/>
              </a:spcBef>
            </a:pPr>
            <a:r>
              <a:rPr lang="en-US" sz="2000" dirty="0">
                <a:solidFill>
                  <a:schemeClr val="bg1"/>
                </a:solidFill>
                <a:latin typeface="Myriad Pro"/>
              </a:rPr>
              <a:t>SFSP application opens </a:t>
            </a:r>
            <a:r>
              <a:rPr lang="en-US" sz="2000" b="1" dirty="0">
                <a:solidFill>
                  <a:schemeClr val="bg1"/>
                </a:solidFill>
                <a:latin typeface="Myriad Pro"/>
              </a:rPr>
              <a:t>January 30</a:t>
            </a:r>
            <a:r>
              <a:rPr lang="en-US" sz="2000" b="1" baseline="30000" dirty="0">
                <a:solidFill>
                  <a:schemeClr val="bg1"/>
                </a:solidFill>
                <a:latin typeface="Myriad Pro"/>
              </a:rPr>
              <a:t>th</a:t>
            </a:r>
            <a:r>
              <a:rPr lang="en-US" sz="2000" b="1" dirty="0">
                <a:solidFill>
                  <a:schemeClr val="bg1"/>
                </a:solidFill>
                <a:latin typeface="Myriad Pro"/>
              </a:rPr>
              <a:t> and closes on March 13th</a:t>
            </a:r>
          </a:p>
          <a:p>
            <a:r>
              <a:rPr lang="en-US" sz="2000" dirty="0">
                <a:solidFill>
                  <a:schemeClr val="bg1"/>
                </a:solidFill>
                <a:latin typeface="Myriad Pro"/>
              </a:rPr>
              <a:t>Sites apply to SFSP program and are approved only in eligible areas within the Food Bank’s 34-county service area. </a:t>
            </a:r>
          </a:p>
          <a:p>
            <a:r>
              <a:rPr lang="en-US" sz="2000" dirty="0">
                <a:solidFill>
                  <a:schemeClr val="bg1"/>
                </a:solidFill>
                <a:latin typeface="Myriad Pro"/>
              </a:rPr>
              <a:t>SFSP Program starts </a:t>
            </a:r>
            <a:r>
              <a:rPr lang="en-US" sz="2000" b="1" dirty="0">
                <a:solidFill>
                  <a:schemeClr val="bg1"/>
                </a:solidFill>
                <a:latin typeface="Myriad Pro"/>
              </a:rPr>
              <a:t>June 1</a:t>
            </a:r>
            <a:r>
              <a:rPr lang="en-US" sz="2000" b="1" baseline="30000" dirty="0">
                <a:solidFill>
                  <a:schemeClr val="bg1"/>
                </a:solidFill>
                <a:latin typeface="Myriad Pro"/>
              </a:rPr>
              <a:t>st</a:t>
            </a:r>
            <a:r>
              <a:rPr lang="en-US" sz="2000" b="1" dirty="0">
                <a:solidFill>
                  <a:schemeClr val="bg1"/>
                </a:solidFill>
                <a:latin typeface="Myriad Pro"/>
              </a:rPr>
              <a:t> and ends August 21</a:t>
            </a:r>
            <a:r>
              <a:rPr lang="en-US" sz="2000" b="1" baseline="30000" dirty="0">
                <a:solidFill>
                  <a:schemeClr val="bg1"/>
                </a:solidFill>
                <a:latin typeface="Myriad Pro"/>
              </a:rPr>
              <a:t>st</a:t>
            </a:r>
            <a:endParaRPr lang="en-US" sz="2000" dirty="0">
              <a:solidFill>
                <a:schemeClr val="bg1"/>
              </a:solidFill>
              <a:latin typeface="Myriad Pro"/>
            </a:endParaRPr>
          </a:p>
          <a:p>
            <a:r>
              <a:rPr lang="en-US" sz="2000" dirty="0">
                <a:solidFill>
                  <a:schemeClr val="bg1"/>
                </a:solidFill>
                <a:latin typeface="Myriad Pro"/>
                <a:ea typeface="Times New Roman" panose="02020603050405020304" pitchFamily="18" charset="0"/>
                <a:cs typeface="Aptos" panose="020B0004020202020204" pitchFamily="34" charset="0"/>
              </a:rPr>
              <a:t>Sites must serve at least 20 children per day to receive fresh meals. </a:t>
            </a:r>
          </a:p>
          <a:p>
            <a:pPr>
              <a:tabLst>
                <a:tab pos="457200" algn="l"/>
              </a:tabLst>
            </a:pPr>
            <a:r>
              <a:rPr lang="en-US" sz="2000" dirty="0">
                <a:solidFill>
                  <a:schemeClr val="bg1"/>
                </a:solidFill>
                <a:latin typeface="Myriad Pro"/>
                <a:ea typeface="Times New Roman" panose="02020603050405020304" pitchFamily="18" charset="0"/>
                <a:cs typeface="Aptos" panose="020B0004020202020204" pitchFamily="34" charset="0"/>
              </a:rPr>
              <a:t>SFSP sites may operate for the program’s full duration, at least 3 days a week for 3 weeks, or for a full 2 weeks.</a:t>
            </a:r>
            <a:endParaRPr lang="en-US" sz="2000" b="1" dirty="0">
              <a:cs typeface="Arial"/>
            </a:endParaRPr>
          </a:p>
        </p:txBody>
      </p:sp>
      <p:sp>
        <p:nvSpPr>
          <p:cNvPr id="6" name="Text Placeholder 5">
            <a:extLst>
              <a:ext uri="{FF2B5EF4-FFF2-40B4-BE49-F238E27FC236}">
                <a16:creationId xmlns:a16="http://schemas.microsoft.com/office/drawing/2014/main" id="{C048C58B-1F79-31A4-558C-23F27FA318CA}"/>
              </a:ext>
            </a:extLst>
          </p:cNvPr>
          <p:cNvSpPr>
            <a:spLocks noGrp="1"/>
          </p:cNvSpPr>
          <p:nvPr>
            <p:ph type="body" sz="quarter" idx="3"/>
          </p:nvPr>
        </p:nvSpPr>
        <p:spPr>
          <a:xfrm>
            <a:off x="4669369" y="357809"/>
            <a:ext cx="4430179" cy="526774"/>
          </a:xfrm>
          <a:solidFill>
            <a:srgbClr val="92D050"/>
          </a:solidFill>
          <a:ln>
            <a:solidFill>
              <a:srgbClr val="92D050"/>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en-US" sz="2800" dirty="0">
                <a:solidFill>
                  <a:schemeClr val="bg1"/>
                </a:solidFill>
                <a:latin typeface="Myriad Pro"/>
              </a:rPr>
              <a:t>SFSP Vendors</a:t>
            </a:r>
          </a:p>
        </p:txBody>
      </p:sp>
      <p:sp>
        <p:nvSpPr>
          <p:cNvPr id="7" name="Content Placeholder 6">
            <a:extLst>
              <a:ext uri="{FF2B5EF4-FFF2-40B4-BE49-F238E27FC236}">
                <a16:creationId xmlns:a16="http://schemas.microsoft.com/office/drawing/2014/main" id="{D5D27335-4FB4-06E6-2340-9B7C0B3D23C6}"/>
              </a:ext>
            </a:extLst>
          </p:cNvPr>
          <p:cNvSpPr>
            <a:spLocks noGrp="1"/>
          </p:cNvSpPr>
          <p:nvPr>
            <p:ph sz="quarter" idx="4"/>
          </p:nvPr>
        </p:nvSpPr>
        <p:spPr>
          <a:xfrm>
            <a:off x="4669369" y="1029631"/>
            <a:ext cx="4375148" cy="4994933"/>
          </a:xfr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r>
              <a:rPr lang="en-US" sz="2000" dirty="0">
                <a:solidFill>
                  <a:schemeClr val="bg1"/>
                </a:solidFill>
                <a:latin typeface="Myriad Pro"/>
              </a:rPr>
              <a:t>Approved Vendors assigned sites based on accepted counties.</a:t>
            </a:r>
          </a:p>
          <a:p>
            <a:r>
              <a:rPr lang="en-US" sz="2000" dirty="0">
                <a:solidFill>
                  <a:schemeClr val="bg1"/>
                </a:solidFill>
                <a:latin typeface="Myriad Pro"/>
              </a:rPr>
              <a:t>Vendors will serve number of lunch meals based on daily meal count spreadsheet.</a:t>
            </a:r>
          </a:p>
          <a:p>
            <a:r>
              <a:rPr lang="en-US" sz="2000" dirty="0">
                <a:solidFill>
                  <a:schemeClr val="bg1"/>
                </a:solidFill>
                <a:latin typeface="Myriad Pro"/>
              </a:rPr>
              <a:t>Vendors must submit invoices by monthly due date and will be paid electronically.</a:t>
            </a:r>
          </a:p>
          <a:p>
            <a:r>
              <a:rPr lang="en-US" sz="2000" dirty="0">
                <a:solidFill>
                  <a:schemeClr val="bg1"/>
                </a:solidFill>
                <a:latin typeface="Myriad Pro"/>
              </a:rPr>
              <a:t>Vendors will be paid the full contract rate for all the meals delivered to their assigned site(s).</a:t>
            </a:r>
          </a:p>
          <a:p>
            <a:r>
              <a:rPr lang="en-US" sz="2000" dirty="0">
                <a:solidFill>
                  <a:schemeClr val="bg1"/>
                </a:solidFill>
                <a:latin typeface="Myriad Pro"/>
              </a:rPr>
              <a:t>The vendor contract rate includes mileage and is not compensated separately.</a:t>
            </a:r>
          </a:p>
        </p:txBody>
      </p:sp>
    </p:spTree>
    <p:extLst>
      <p:ext uri="{BB962C8B-B14F-4D97-AF65-F5344CB8AC3E}">
        <p14:creationId xmlns:p14="http://schemas.microsoft.com/office/powerpoint/2010/main" val="323669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CFE7-64B8-D4DE-9BD9-07B094842CDD}"/>
              </a:ext>
            </a:extLst>
          </p:cNvPr>
          <p:cNvSpPr>
            <a:spLocks noGrp="1"/>
          </p:cNvSpPr>
          <p:nvPr>
            <p:ph type="title"/>
          </p:nvPr>
        </p:nvSpPr>
        <p:spPr>
          <a:xfrm>
            <a:off x="348919" y="-47824"/>
            <a:ext cx="8446167" cy="1143000"/>
          </a:xfrm>
        </p:spPr>
        <p:txBody>
          <a:bodyPr>
            <a:noAutofit/>
          </a:bodyPr>
          <a:lstStyle/>
          <a:p>
            <a:r>
              <a:rPr lang="en-US" sz="3600" dirty="0">
                <a:latin typeface="Myriad Pro"/>
              </a:rPr>
              <a:t>Vendor Requirements: Before Summer</a:t>
            </a:r>
          </a:p>
        </p:txBody>
      </p:sp>
      <p:graphicFrame>
        <p:nvGraphicFramePr>
          <p:cNvPr id="5" name="Diagram 4">
            <a:extLst>
              <a:ext uri="{FF2B5EF4-FFF2-40B4-BE49-F238E27FC236}">
                <a16:creationId xmlns:a16="http://schemas.microsoft.com/office/drawing/2014/main" id="{E6123BF8-24F3-DE39-00A3-659F7AE9B793}"/>
              </a:ext>
            </a:extLst>
          </p:cNvPr>
          <p:cNvGraphicFramePr/>
          <p:nvPr>
            <p:extLst>
              <p:ext uri="{D42A27DB-BD31-4B8C-83A1-F6EECF244321}">
                <p14:modId xmlns:p14="http://schemas.microsoft.com/office/powerpoint/2010/main" val="3028208395"/>
              </p:ext>
            </p:extLst>
          </p:nvPr>
        </p:nvGraphicFramePr>
        <p:xfrm>
          <a:off x="345843" y="874856"/>
          <a:ext cx="8318500" cy="5107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983716"/>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CFE7-64B8-D4DE-9BD9-07B094842CDD}"/>
              </a:ext>
            </a:extLst>
          </p:cNvPr>
          <p:cNvSpPr>
            <a:spLocks noGrp="1"/>
          </p:cNvSpPr>
          <p:nvPr>
            <p:ph type="title"/>
          </p:nvPr>
        </p:nvSpPr>
        <p:spPr>
          <a:xfrm>
            <a:off x="336885" y="-95951"/>
            <a:ext cx="8470230" cy="1143000"/>
          </a:xfrm>
        </p:spPr>
        <p:txBody>
          <a:bodyPr>
            <a:noAutofit/>
          </a:bodyPr>
          <a:lstStyle/>
          <a:p>
            <a:r>
              <a:rPr lang="en-US" sz="3600" dirty="0">
                <a:latin typeface="Myriad Pro"/>
              </a:rPr>
              <a:t>Vendor Requirements: During Summer</a:t>
            </a:r>
          </a:p>
        </p:txBody>
      </p:sp>
      <p:graphicFrame>
        <p:nvGraphicFramePr>
          <p:cNvPr id="5" name="Diagram 4">
            <a:extLst>
              <a:ext uri="{FF2B5EF4-FFF2-40B4-BE49-F238E27FC236}">
                <a16:creationId xmlns:a16="http://schemas.microsoft.com/office/drawing/2014/main" id="{E6123BF8-24F3-DE39-00A3-659F7AE9B793}"/>
              </a:ext>
            </a:extLst>
          </p:cNvPr>
          <p:cNvGraphicFramePr/>
          <p:nvPr>
            <p:extLst>
              <p:ext uri="{D42A27DB-BD31-4B8C-83A1-F6EECF244321}">
                <p14:modId xmlns:p14="http://schemas.microsoft.com/office/powerpoint/2010/main" val="3325680114"/>
              </p:ext>
            </p:extLst>
          </p:nvPr>
        </p:nvGraphicFramePr>
        <p:xfrm>
          <a:off x="412750" y="919461"/>
          <a:ext cx="8318500" cy="5107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2708193"/>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9125-03A4-4E57-B82C-FC0BF709B445}"/>
              </a:ext>
            </a:extLst>
          </p:cNvPr>
          <p:cNvSpPr>
            <a:spLocks noGrp="1"/>
          </p:cNvSpPr>
          <p:nvPr>
            <p:ph type="title"/>
          </p:nvPr>
        </p:nvSpPr>
        <p:spPr>
          <a:xfrm>
            <a:off x="457200" y="46038"/>
            <a:ext cx="8229600" cy="1143000"/>
          </a:xfrm>
        </p:spPr>
        <p:txBody>
          <a:bodyPr/>
          <a:lstStyle/>
          <a:p>
            <a:r>
              <a:rPr lang="en-US" dirty="0">
                <a:latin typeface="Myriad Pro"/>
              </a:rPr>
              <a:t>Delivery Receipts</a:t>
            </a:r>
          </a:p>
        </p:txBody>
      </p:sp>
      <p:pic>
        <p:nvPicPr>
          <p:cNvPr id="5" name="Picture 4">
            <a:extLst>
              <a:ext uri="{FF2B5EF4-FFF2-40B4-BE49-F238E27FC236}">
                <a16:creationId xmlns:a16="http://schemas.microsoft.com/office/drawing/2014/main" id="{85D4709D-E23F-4298-AE6A-5285FEBF95DA}"/>
              </a:ext>
            </a:extLst>
          </p:cNvPr>
          <p:cNvPicPr>
            <a:picLocks noChangeAspect="1"/>
          </p:cNvPicPr>
          <p:nvPr/>
        </p:nvPicPr>
        <p:blipFill rotWithShape="1">
          <a:blip r:embed="rId3"/>
          <a:srcRect l="18090" t="24880" r="20786" b="9202"/>
          <a:stretch/>
        </p:blipFill>
        <p:spPr>
          <a:xfrm>
            <a:off x="164389" y="1110005"/>
            <a:ext cx="8654969" cy="4972296"/>
          </a:xfrm>
          <a:prstGeom prst="rect">
            <a:avLst/>
          </a:prstGeom>
        </p:spPr>
      </p:pic>
    </p:spTree>
    <p:extLst>
      <p:ext uri="{BB962C8B-B14F-4D97-AF65-F5344CB8AC3E}">
        <p14:creationId xmlns:p14="http://schemas.microsoft.com/office/powerpoint/2010/main" val="232633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579E7-D16B-4B8E-9DC3-48385F994B4F}"/>
              </a:ext>
            </a:extLst>
          </p:cNvPr>
          <p:cNvSpPr>
            <a:spLocks noGrp="1"/>
          </p:cNvSpPr>
          <p:nvPr>
            <p:ph type="title"/>
          </p:nvPr>
        </p:nvSpPr>
        <p:spPr>
          <a:xfrm>
            <a:off x="457200" y="274638"/>
            <a:ext cx="8229600" cy="1143000"/>
          </a:xfrm>
        </p:spPr>
        <p:txBody>
          <a:bodyPr anchor="ctr">
            <a:normAutofit/>
          </a:bodyPr>
          <a:lstStyle/>
          <a:p>
            <a:r>
              <a:rPr lang="en-US"/>
              <a:t>Sample Lunch Menu</a:t>
            </a:r>
          </a:p>
        </p:txBody>
      </p:sp>
      <p:pic>
        <p:nvPicPr>
          <p:cNvPr id="4" name="Picture 3">
            <a:extLst>
              <a:ext uri="{FF2B5EF4-FFF2-40B4-BE49-F238E27FC236}">
                <a16:creationId xmlns:a16="http://schemas.microsoft.com/office/drawing/2014/main" id="{ECB19D45-3FF0-6C29-A3D9-8F0AD32AC1E0}"/>
              </a:ext>
            </a:extLst>
          </p:cNvPr>
          <p:cNvPicPr>
            <a:picLocks noChangeAspect="1"/>
          </p:cNvPicPr>
          <p:nvPr/>
        </p:nvPicPr>
        <p:blipFill rotWithShape="1">
          <a:blip r:embed="rId3"/>
          <a:srcRect r="-148"/>
          <a:stretch/>
        </p:blipFill>
        <p:spPr>
          <a:xfrm>
            <a:off x="903516" y="1308243"/>
            <a:ext cx="7336971" cy="4609672"/>
          </a:xfrm>
          <a:prstGeom prst="rect">
            <a:avLst/>
          </a:prstGeom>
        </p:spPr>
      </p:pic>
    </p:spTree>
    <p:extLst>
      <p:ext uri="{BB962C8B-B14F-4D97-AF65-F5344CB8AC3E}">
        <p14:creationId xmlns:p14="http://schemas.microsoft.com/office/powerpoint/2010/main" val="365874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3D35-1B4B-32D6-1703-AD0FC231D904}"/>
              </a:ext>
            </a:extLst>
          </p:cNvPr>
          <p:cNvPicPr>
            <a:picLocks noChangeAspect="1"/>
          </p:cNvPicPr>
          <p:nvPr/>
        </p:nvPicPr>
        <p:blipFill>
          <a:blip r:embed="rId3"/>
          <a:stretch>
            <a:fillRect/>
          </a:stretch>
        </p:blipFill>
        <p:spPr>
          <a:xfrm>
            <a:off x="2051623" y="66040"/>
            <a:ext cx="5294658" cy="5737417"/>
          </a:xfrm>
          <a:prstGeom prst="rect">
            <a:avLst/>
          </a:prstGeom>
        </p:spPr>
      </p:pic>
      <p:sp>
        <p:nvSpPr>
          <p:cNvPr id="2" name="TextBox 1">
            <a:extLst>
              <a:ext uri="{FF2B5EF4-FFF2-40B4-BE49-F238E27FC236}">
                <a16:creationId xmlns:a16="http://schemas.microsoft.com/office/drawing/2014/main" id="{77500CBA-75CE-8F61-12FD-4BDE4454E08D}"/>
              </a:ext>
            </a:extLst>
          </p:cNvPr>
          <p:cNvSpPr txBox="1"/>
          <p:nvPr/>
        </p:nvSpPr>
        <p:spPr>
          <a:xfrm>
            <a:off x="2051623" y="5827196"/>
            <a:ext cx="5717172" cy="523220"/>
          </a:xfrm>
          <a:prstGeom prst="rect">
            <a:avLst/>
          </a:prstGeom>
          <a:noFill/>
        </p:spPr>
        <p:txBody>
          <a:bodyPr wrap="square" lIns="91440" tIns="45720" rIns="91440" bIns="45720" rtlCol="0" anchor="t">
            <a:spAutoFit/>
          </a:bodyPr>
          <a:lstStyle/>
          <a:p>
            <a:pPr defTabSz="457200"/>
            <a:r>
              <a:rPr lang="en-US" sz="1400" dirty="0">
                <a:solidFill>
                  <a:prstClr val="black"/>
                </a:solidFill>
                <a:highlight>
                  <a:srgbClr val="FFFF00"/>
                </a:highlight>
                <a:latin typeface="Calibri"/>
              </a:rPr>
              <a:t>*The milk must be fat-free or low-fat, 1% or 2% milk</a:t>
            </a:r>
          </a:p>
          <a:p>
            <a:pPr defTabSz="457200"/>
            <a:endParaRPr lang="en-US" sz="1400" dirty="0">
              <a:solidFill>
                <a:prstClr val="black"/>
              </a:solidFill>
              <a:highlight>
                <a:srgbClr val="FFFF00"/>
              </a:highlight>
              <a:latin typeface="Calibri"/>
              <a:ea typeface="Calibri"/>
              <a:cs typeface="Calibri"/>
            </a:endParaRPr>
          </a:p>
        </p:txBody>
      </p:sp>
    </p:spTree>
    <p:extLst>
      <p:ext uri="{BB962C8B-B14F-4D97-AF65-F5344CB8AC3E}">
        <p14:creationId xmlns:p14="http://schemas.microsoft.com/office/powerpoint/2010/main" val="81749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7BFE6-52F9-A321-4F99-CE6B9E8B1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944A06-AEDB-C3B8-7F65-A103538FCB61}"/>
              </a:ext>
            </a:extLst>
          </p:cNvPr>
          <p:cNvSpPr>
            <a:spLocks noGrp="1"/>
          </p:cNvSpPr>
          <p:nvPr>
            <p:ph type="title"/>
          </p:nvPr>
        </p:nvSpPr>
        <p:spPr/>
        <p:txBody>
          <a:bodyPr/>
          <a:lstStyle/>
          <a:p>
            <a:r>
              <a:rPr lang="en-US" b="1"/>
              <a:t>Meal Pattern Documentation</a:t>
            </a:r>
          </a:p>
        </p:txBody>
      </p:sp>
      <p:sp>
        <p:nvSpPr>
          <p:cNvPr id="4" name="Content Placeholder 3">
            <a:extLst>
              <a:ext uri="{FF2B5EF4-FFF2-40B4-BE49-F238E27FC236}">
                <a16:creationId xmlns:a16="http://schemas.microsoft.com/office/drawing/2014/main" id="{12D923CC-5ED9-C863-C6D8-ED4314015A7E}"/>
              </a:ext>
            </a:extLst>
          </p:cNvPr>
          <p:cNvSpPr>
            <a:spLocks noGrp="1"/>
          </p:cNvSpPr>
          <p:nvPr>
            <p:ph idx="1"/>
          </p:nvPr>
        </p:nvSpPr>
        <p:spPr>
          <a:xfrm>
            <a:off x="457200" y="1323756"/>
            <a:ext cx="8229600" cy="4525963"/>
          </a:xfrm>
        </p:spPr>
        <p:txBody>
          <a:bodyPr vert="horz" lIns="91440" tIns="45720" rIns="91440" bIns="45720" rtlCol="0" anchor="t">
            <a:normAutofit fontScale="85000" lnSpcReduction="10000"/>
          </a:bodyPr>
          <a:lstStyle/>
          <a:p>
            <a:r>
              <a:rPr lang="en-US" dirty="0"/>
              <a:t>Child Nutrition (CN) Labels</a:t>
            </a:r>
          </a:p>
          <a:p>
            <a:pPr lvl="1">
              <a:buFont typeface="Courier New"/>
              <a:buChar char="o"/>
            </a:pPr>
            <a:r>
              <a:rPr lang="en-US" dirty="0">
                <a:latin typeface="Myriad Pro Semibold"/>
              </a:rPr>
              <a:t>USDA evaluated and warranty against audits</a:t>
            </a:r>
          </a:p>
          <a:p>
            <a:pPr lvl="1">
              <a:buFont typeface="Courier New"/>
              <a:buChar char="o"/>
            </a:pPr>
            <a:r>
              <a:rPr lang="en-US">
                <a:latin typeface="Myriad Pro Semibold"/>
              </a:rPr>
              <a:t>Only eligible for main dish entrees that contribute ½ oz. equivalent to the MMA component </a:t>
            </a:r>
          </a:p>
          <a:p>
            <a:r>
              <a:rPr lang="en-US" dirty="0"/>
              <a:t>Product Formulation Statements (PFS)</a:t>
            </a:r>
            <a:endParaRPr lang="en-US" dirty="0">
              <a:latin typeface="Myriad Pro Semibold"/>
            </a:endParaRPr>
          </a:p>
          <a:p>
            <a:pPr lvl="1">
              <a:buFont typeface="Courier New"/>
              <a:buChar char="o"/>
            </a:pPr>
            <a:r>
              <a:rPr lang="en-US" dirty="0">
                <a:latin typeface="Myriad Pro Semibold"/>
              </a:rPr>
              <a:t>Comes from manufacturers </a:t>
            </a:r>
          </a:p>
          <a:p>
            <a:pPr lvl="1">
              <a:buFont typeface="Courier New"/>
              <a:buChar char="o"/>
            </a:pPr>
            <a:r>
              <a:rPr lang="en-US">
                <a:latin typeface="Myriad Pro Semibold"/>
              </a:rPr>
              <a:t>Needed for any commercially processed food contributing towards grain and MMA components</a:t>
            </a:r>
          </a:p>
          <a:p>
            <a:r>
              <a:rPr lang="en-US" dirty="0">
                <a:latin typeface="Myriad Pro Semibold"/>
              </a:rPr>
              <a:t>Standardized recipes</a:t>
            </a:r>
          </a:p>
          <a:p>
            <a:pPr lvl="1">
              <a:buFont typeface="Courier New"/>
              <a:buChar char="o"/>
            </a:pPr>
            <a:r>
              <a:rPr lang="en-US"/>
              <a:t>If you are using a standardized recipes, we ask that a copy of it is submitted prior to partnership </a:t>
            </a:r>
            <a:endParaRPr lang="en-US">
              <a:latin typeface="Myriad Pro Semibold"/>
            </a:endParaRPr>
          </a:p>
          <a:p>
            <a:endParaRPr lang="en-US">
              <a:latin typeface="Myriad Pro Semibold"/>
            </a:endParaRPr>
          </a:p>
          <a:p>
            <a:pPr marL="457200" lvl="1" indent="0">
              <a:buNone/>
            </a:pPr>
            <a:endParaRPr lang="en-US">
              <a:latin typeface="Myriad Pro Semibold"/>
            </a:endParaRPr>
          </a:p>
        </p:txBody>
      </p:sp>
    </p:spTree>
    <p:extLst>
      <p:ext uri="{BB962C8B-B14F-4D97-AF65-F5344CB8AC3E}">
        <p14:creationId xmlns:p14="http://schemas.microsoft.com/office/powerpoint/2010/main" val="3641126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A547-FABD-4501-1409-6E4C1272FC15}"/>
              </a:ext>
            </a:extLst>
          </p:cNvPr>
          <p:cNvSpPr>
            <a:spLocks noGrp="1"/>
          </p:cNvSpPr>
          <p:nvPr>
            <p:ph type="title"/>
          </p:nvPr>
        </p:nvSpPr>
        <p:spPr/>
        <p:txBody>
          <a:bodyPr/>
          <a:lstStyle/>
          <a:p>
            <a:r>
              <a:rPr lang="en-US"/>
              <a:t>CN Label Example</a:t>
            </a:r>
          </a:p>
        </p:txBody>
      </p:sp>
      <p:pic>
        <p:nvPicPr>
          <p:cNvPr id="7" name="Content Placeholder 6" descr="A close up of a label&#10;&#10;Description automatically generated">
            <a:extLst>
              <a:ext uri="{FF2B5EF4-FFF2-40B4-BE49-F238E27FC236}">
                <a16:creationId xmlns:a16="http://schemas.microsoft.com/office/drawing/2014/main" id="{82AD1897-8908-F09E-A77C-BCC0F1C55013}"/>
              </a:ext>
            </a:extLst>
          </p:cNvPr>
          <p:cNvPicPr>
            <a:picLocks noGrp="1" noChangeAspect="1"/>
          </p:cNvPicPr>
          <p:nvPr>
            <p:ph idx="1"/>
          </p:nvPr>
        </p:nvPicPr>
        <p:blipFill>
          <a:blip r:embed="rId3"/>
          <a:stretch>
            <a:fillRect/>
          </a:stretch>
        </p:blipFill>
        <p:spPr>
          <a:xfrm>
            <a:off x="297714" y="1757071"/>
            <a:ext cx="5816009" cy="3829450"/>
          </a:xfrm>
        </p:spPr>
      </p:pic>
      <p:pic>
        <p:nvPicPr>
          <p:cNvPr id="8" name="Picture 7" descr="A list of products with green text&#10;&#10;Description automatically generated">
            <a:extLst>
              <a:ext uri="{FF2B5EF4-FFF2-40B4-BE49-F238E27FC236}">
                <a16:creationId xmlns:a16="http://schemas.microsoft.com/office/drawing/2014/main" id="{F6AC10C5-5D27-41C5-8039-C1DE9048F5CD}"/>
              </a:ext>
            </a:extLst>
          </p:cNvPr>
          <p:cNvPicPr>
            <a:picLocks noChangeAspect="1"/>
          </p:cNvPicPr>
          <p:nvPr/>
        </p:nvPicPr>
        <p:blipFill rotWithShape="1">
          <a:blip r:embed="rId4"/>
          <a:srcRect l="11218" r="6731" b="391"/>
          <a:stretch/>
        </p:blipFill>
        <p:spPr>
          <a:xfrm>
            <a:off x="6262022" y="2325764"/>
            <a:ext cx="2714124" cy="2706229"/>
          </a:xfrm>
          <a:prstGeom prst="rect">
            <a:avLst/>
          </a:prstGeom>
        </p:spPr>
      </p:pic>
    </p:spTree>
    <p:extLst>
      <p:ext uri="{BB962C8B-B14F-4D97-AF65-F5344CB8AC3E}">
        <p14:creationId xmlns:p14="http://schemas.microsoft.com/office/powerpoint/2010/main" val="293664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E624B-AFED-8928-6A17-BE6CD2920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B4777-9368-0AFD-948D-E18504FC6A08}"/>
              </a:ext>
            </a:extLst>
          </p:cNvPr>
          <p:cNvSpPr>
            <a:spLocks noGrp="1"/>
          </p:cNvSpPr>
          <p:nvPr>
            <p:ph type="title"/>
          </p:nvPr>
        </p:nvSpPr>
        <p:spPr>
          <a:xfrm>
            <a:off x="314193" y="544922"/>
            <a:ext cx="2264735" cy="1143000"/>
          </a:xfrm>
        </p:spPr>
        <p:txBody>
          <a:bodyPr>
            <a:normAutofit/>
          </a:bodyPr>
          <a:lstStyle/>
          <a:p>
            <a:r>
              <a:rPr lang="en-US" sz="3200" dirty="0"/>
              <a:t>PFS Example</a:t>
            </a:r>
          </a:p>
        </p:txBody>
      </p:sp>
      <p:pic>
        <p:nvPicPr>
          <p:cNvPr id="6" name="Picture 5" descr="A document with a chicken on it&#10;&#10;Description automatically generated">
            <a:extLst>
              <a:ext uri="{FF2B5EF4-FFF2-40B4-BE49-F238E27FC236}">
                <a16:creationId xmlns:a16="http://schemas.microsoft.com/office/drawing/2014/main" id="{9E86CCA1-A069-101E-771E-9D685DD5616E}"/>
              </a:ext>
            </a:extLst>
          </p:cNvPr>
          <p:cNvPicPr>
            <a:picLocks noChangeAspect="1"/>
          </p:cNvPicPr>
          <p:nvPr/>
        </p:nvPicPr>
        <p:blipFill>
          <a:blip r:embed="rId3"/>
          <a:stretch>
            <a:fillRect/>
          </a:stretch>
        </p:blipFill>
        <p:spPr>
          <a:xfrm>
            <a:off x="3049948" y="279106"/>
            <a:ext cx="5601236" cy="5741580"/>
          </a:xfrm>
          <a:prstGeom prst="rect">
            <a:avLst/>
          </a:prstGeom>
          <a:solidFill>
            <a:srgbClr val="FFFFFF">
              <a:shade val="85000"/>
            </a:srgbClr>
          </a:solidFill>
          <a:ln w="63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CB47DDB8-003C-6F79-45DD-107925632A6F}"/>
              </a:ext>
            </a:extLst>
          </p:cNvPr>
          <p:cNvSpPr txBox="1"/>
          <p:nvPr/>
        </p:nvSpPr>
        <p:spPr>
          <a:xfrm>
            <a:off x="212653" y="1687922"/>
            <a:ext cx="266262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457200">
              <a:buFontTx/>
              <a:buAutoNum type="arabicPeriod"/>
            </a:pPr>
            <a:r>
              <a:rPr lang="en-US" dirty="0">
                <a:solidFill>
                  <a:prstClr val="black"/>
                </a:solidFill>
                <a:latin typeface="Calibri"/>
                <a:ea typeface="Calibri"/>
                <a:cs typeface="Calibri"/>
              </a:rPr>
              <a:t>Company Letterhead</a:t>
            </a:r>
          </a:p>
          <a:p>
            <a:pPr marL="342900" indent="-342900" defTabSz="457200">
              <a:buFontTx/>
              <a:buAutoNum type="arabicPeriod"/>
            </a:pPr>
            <a:r>
              <a:rPr lang="en-US" dirty="0">
                <a:solidFill>
                  <a:prstClr val="black"/>
                </a:solidFill>
                <a:latin typeface="Calibri"/>
                <a:ea typeface="Calibri"/>
                <a:cs typeface="Calibri"/>
              </a:rPr>
              <a:t>Product Name</a:t>
            </a:r>
          </a:p>
          <a:p>
            <a:pPr marL="342900" indent="-342900" defTabSz="457200">
              <a:buFontTx/>
              <a:buAutoNum type="arabicPeriod"/>
            </a:pPr>
            <a:r>
              <a:rPr lang="en-US" dirty="0">
                <a:solidFill>
                  <a:prstClr val="black"/>
                </a:solidFill>
                <a:latin typeface="Calibri"/>
                <a:ea typeface="Calibri"/>
                <a:cs typeface="Calibri"/>
              </a:rPr>
              <a:t>Code Number</a:t>
            </a:r>
          </a:p>
          <a:p>
            <a:pPr marL="342900" indent="-342900" defTabSz="457200">
              <a:buFontTx/>
              <a:buAutoNum type="arabicPeriod"/>
            </a:pPr>
            <a:r>
              <a:rPr lang="en-US" dirty="0">
                <a:solidFill>
                  <a:prstClr val="black"/>
                </a:solidFill>
                <a:latin typeface="Calibri"/>
                <a:ea typeface="Calibri"/>
                <a:cs typeface="Calibri"/>
              </a:rPr>
              <a:t>Serving Size</a:t>
            </a:r>
          </a:p>
          <a:p>
            <a:pPr marL="342900" indent="-342900" defTabSz="457200">
              <a:buFontTx/>
              <a:buAutoNum type="arabicPeriod"/>
            </a:pPr>
            <a:r>
              <a:rPr lang="en-US" dirty="0">
                <a:solidFill>
                  <a:prstClr val="black"/>
                </a:solidFill>
                <a:latin typeface="Calibri"/>
                <a:ea typeface="Calibri"/>
                <a:cs typeface="Calibri"/>
              </a:rPr>
              <a:t>Creditable Ingredients </a:t>
            </a:r>
          </a:p>
          <a:p>
            <a:pPr marL="342900" indent="-342900" defTabSz="457200">
              <a:buFontTx/>
              <a:buAutoNum type="arabicPeriod"/>
            </a:pPr>
            <a:r>
              <a:rPr lang="en-US" dirty="0">
                <a:solidFill>
                  <a:prstClr val="black"/>
                </a:solidFill>
                <a:latin typeface="Calibri"/>
                <a:ea typeface="Calibri"/>
                <a:cs typeface="Calibri"/>
              </a:rPr>
              <a:t>Weight of Creditable Ingredients </a:t>
            </a:r>
          </a:p>
          <a:p>
            <a:pPr marL="342900" indent="-342900" defTabSz="457200">
              <a:buFontTx/>
              <a:buAutoNum type="arabicPeriod"/>
            </a:pPr>
            <a:r>
              <a:rPr lang="en-US" dirty="0">
                <a:solidFill>
                  <a:prstClr val="black"/>
                </a:solidFill>
                <a:latin typeface="Calibri"/>
                <a:ea typeface="Calibri"/>
                <a:cs typeface="Calibri"/>
              </a:rPr>
              <a:t>Company rep. Signature </a:t>
            </a:r>
          </a:p>
          <a:p>
            <a:pPr marL="342900" indent="-342900" defTabSz="457200">
              <a:buFontTx/>
              <a:buAutoNum type="arabicPeriod"/>
            </a:pPr>
            <a:r>
              <a:rPr lang="en-US" dirty="0">
                <a:solidFill>
                  <a:prstClr val="black"/>
                </a:solidFill>
                <a:latin typeface="Calibri"/>
                <a:ea typeface="Calibri"/>
                <a:cs typeface="Calibri"/>
              </a:rPr>
              <a:t>Date</a:t>
            </a:r>
          </a:p>
        </p:txBody>
      </p:sp>
      <p:pic>
        <p:nvPicPr>
          <p:cNvPr id="4" name="Graphic 3" descr="Badge 1 with solid fill">
            <a:extLst>
              <a:ext uri="{FF2B5EF4-FFF2-40B4-BE49-F238E27FC236}">
                <a16:creationId xmlns:a16="http://schemas.microsoft.com/office/drawing/2014/main" id="{14691DD5-25DE-61EF-57FD-ED1F5D382F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61909" y="345559"/>
            <a:ext cx="457201" cy="446568"/>
          </a:xfrm>
          <a:prstGeom prst="rect">
            <a:avLst/>
          </a:prstGeom>
        </p:spPr>
      </p:pic>
      <p:pic>
        <p:nvPicPr>
          <p:cNvPr id="7" name="Graphic 6" descr="Badge 8 with solid fill">
            <a:extLst>
              <a:ext uri="{FF2B5EF4-FFF2-40B4-BE49-F238E27FC236}">
                <a16:creationId xmlns:a16="http://schemas.microsoft.com/office/drawing/2014/main" id="{475A24B2-3166-8B4E-1447-EC4011A23B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1778" y="5336881"/>
            <a:ext cx="457200" cy="457200"/>
          </a:xfrm>
          <a:prstGeom prst="rect">
            <a:avLst/>
          </a:prstGeom>
        </p:spPr>
      </p:pic>
      <p:pic>
        <p:nvPicPr>
          <p:cNvPr id="9" name="Graphic 8" descr="Badge with solid fill">
            <a:extLst>
              <a:ext uri="{FF2B5EF4-FFF2-40B4-BE49-F238E27FC236}">
                <a16:creationId xmlns:a16="http://schemas.microsoft.com/office/drawing/2014/main" id="{1A441398-8DDC-DF09-672A-91009318CF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35623" y="1486565"/>
            <a:ext cx="452947" cy="457200"/>
          </a:xfrm>
          <a:prstGeom prst="rect">
            <a:avLst/>
          </a:prstGeom>
        </p:spPr>
      </p:pic>
      <p:pic>
        <p:nvPicPr>
          <p:cNvPr id="10" name="Graphic 9" descr="Badge 3 with solid fill">
            <a:extLst>
              <a:ext uri="{FF2B5EF4-FFF2-40B4-BE49-F238E27FC236}">
                <a16:creationId xmlns:a16="http://schemas.microsoft.com/office/drawing/2014/main" id="{1855A95F-87A9-A82A-784C-D8620080D4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80645" y="1427425"/>
            <a:ext cx="455074" cy="520995"/>
          </a:xfrm>
          <a:prstGeom prst="rect">
            <a:avLst/>
          </a:prstGeom>
        </p:spPr>
      </p:pic>
      <p:pic>
        <p:nvPicPr>
          <p:cNvPr id="11" name="Graphic 10" descr="Badge 4 with solid fill">
            <a:extLst>
              <a:ext uri="{FF2B5EF4-FFF2-40B4-BE49-F238E27FC236}">
                <a16:creationId xmlns:a16="http://schemas.microsoft.com/office/drawing/2014/main" id="{EF39C559-DB8F-0005-4462-163AA56497E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15987" y="2686718"/>
            <a:ext cx="466345" cy="467833"/>
          </a:xfrm>
          <a:prstGeom prst="rect">
            <a:avLst/>
          </a:prstGeom>
        </p:spPr>
      </p:pic>
      <p:pic>
        <p:nvPicPr>
          <p:cNvPr id="12" name="Graphic 11" descr="Badge 5 with solid fill">
            <a:extLst>
              <a:ext uri="{FF2B5EF4-FFF2-40B4-BE49-F238E27FC236}">
                <a16:creationId xmlns:a16="http://schemas.microsoft.com/office/drawing/2014/main" id="{26E90198-C0A9-93BE-4F54-F4D64EF4321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164518" y="2712634"/>
            <a:ext cx="459329" cy="425305"/>
          </a:xfrm>
          <a:prstGeom prst="rect">
            <a:avLst/>
          </a:prstGeom>
        </p:spPr>
      </p:pic>
      <p:pic>
        <p:nvPicPr>
          <p:cNvPr id="13" name="Graphic 12" descr="Badge 6 with solid fill">
            <a:extLst>
              <a:ext uri="{FF2B5EF4-FFF2-40B4-BE49-F238E27FC236}">
                <a16:creationId xmlns:a16="http://schemas.microsoft.com/office/drawing/2014/main" id="{D19E2B21-0480-ED9E-F943-C88E733C2FE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198367" y="2908671"/>
            <a:ext cx="457200" cy="457200"/>
          </a:xfrm>
          <a:prstGeom prst="rect">
            <a:avLst/>
          </a:prstGeom>
        </p:spPr>
      </p:pic>
      <p:pic>
        <p:nvPicPr>
          <p:cNvPr id="14" name="Graphic 13" descr="Badge 7 with solid fill">
            <a:extLst>
              <a:ext uri="{FF2B5EF4-FFF2-40B4-BE49-F238E27FC236}">
                <a16:creationId xmlns:a16="http://schemas.microsoft.com/office/drawing/2014/main" id="{3F76A9F1-9F4D-BBFD-A061-AE527F3B5D5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397103" y="4986671"/>
            <a:ext cx="457200" cy="457200"/>
          </a:xfrm>
          <a:prstGeom prst="rect">
            <a:avLst/>
          </a:prstGeom>
        </p:spPr>
      </p:pic>
    </p:spTree>
    <p:extLst>
      <p:ext uri="{BB962C8B-B14F-4D97-AF65-F5344CB8AC3E}">
        <p14:creationId xmlns:p14="http://schemas.microsoft.com/office/powerpoint/2010/main" val="89692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BFE5-62D0-8942-522B-C8148B2DE047}"/>
              </a:ext>
            </a:extLst>
          </p:cNvPr>
          <p:cNvSpPr>
            <a:spLocks noGrp="1"/>
          </p:cNvSpPr>
          <p:nvPr>
            <p:ph type="title"/>
          </p:nvPr>
        </p:nvSpPr>
        <p:spPr>
          <a:xfrm>
            <a:off x="457200" y="685573"/>
            <a:ext cx="8229600" cy="1143000"/>
          </a:xfrm>
        </p:spPr>
        <p:txBody>
          <a:bodyPr anchor="ctr">
            <a:normAutofit fontScale="90000"/>
          </a:bodyPr>
          <a:lstStyle/>
          <a:p>
            <a:r>
              <a:rPr lang="en-US" dirty="0">
                <a:latin typeface="Myriad Pro"/>
              </a:rPr>
              <a:t>Drop your contact information in the chat!</a:t>
            </a:r>
          </a:p>
        </p:txBody>
      </p:sp>
      <p:sp>
        <p:nvSpPr>
          <p:cNvPr id="10" name="Content Placeholder 3">
            <a:extLst>
              <a:ext uri="{FF2B5EF4-FFF2-40B4-BE49-F238E27FC236}">
                <a16:creationId xmlns:a16="http://schemas.microsoft.com/office/drawing/2014/main" id="{691A403F-CD6B-6FF9-CD7E-188591E68B0A}"/>
              </a:ext>
            </a:extLst>
          </p:cNvPr>
          <p:cNvSpPr>
            <a:spLocks noGrp="1"/>
          </p:cNvSpPr>
          <p:nvPr>
            <p:ph sz="half" idx="1"/>
          </p:nvPr>
        </p:nvSpPr>
        <p:spPr>
          <a:xfrm>
            <a:off x="266703" y="2043505"/>
            <a:ext cx="8610599" cy="3312269"/>
          </a:xfrm>
        </p:spPr>
        <p:txBody>
          <a:bodyPr vert="horz" lIns="91440" tIns="45720" rIns="91440" bIns="45720" rtlCol="0" anchor="t">
            <a:normAutofit/>
          </a:bodyPr>
          <a:lstStyle/>
          <a:p>
            <a:r>
              <a:rPr lang="en-US" dirty="0">
                <a:latin typeface="Myriad Pro"/>
              </a:rPr>
              <a:t>Please leave your name, the name of the company you're representing, and an email address we can reach you at in our chat!</a:t>
            </a:r>
          </a:p>
          <a:p>
            <a:r>
              <a:rPr lang="en-US" dirty="0">
                <a:latin typeface="Myriad Pro"/>
              </a:rPr>
              <a:t>Following this presentation, we reach out to you to discuss partnership!</a:t>
            </a:r>
          </a:p>
          <a:p>
            <a:r>
              <a:rPr lang="en-US" dirty="0">
                <a:latin typeface="Myriad Pro"/>
              </a:rPr>
              <a:t>It is imperative that we have an email address and telephone number </a:t>
            </a:r>
            <a:r>
              <a:rPr lang="en-US" dirty="0">
                <a:latin typeface="Myriad Pro"/>
                <a:sym typeface="Wingdings" panose="05000000000000000000" pitchFamily="2" charset="2"/>
              </a:rPr>
              <a:t></a:t>
            </a:r>
            <a:endParaRPr lang="en-US" dirty="0">
              <a:latin typeface="Myriad Pro"/>
            </a:endParaRPr>
          </a:p>
        </p:txBody>
      </p:sp>
    </p:spTree>
    <p:extLst>
      <p:ext uri="{BB962C8B-B14F-4D97-AF65-F5344CB8AC3E}">
        <p14:creationId xmlns:p14="http://schemas.microsoft.com/office/powerpoint/2010/main" val="125851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97C5-993E-B843-7762-0CCE7625E391}"/>
              </a:ext>
            </a:extLst>
          </p:cNvPr>
          <p:cNvSpPr>
            <a:spLocks noGrp="1"/>
          </p:cNvSpPr>
          <p:nvPr>
            <p:ph type="title"/>
          </p:nvPr>
        </p:nvSpPr>
        <p:spPr/>
        <p:txBody>
          <a:bodyPr/>
          <a:lstStyle/>
          <a:p>
            <a:r>
              <a:rPr lang="en-US" b="1"/>
              <a:t>Standardized Recipe Example</a:t>
            </a:r>
          </a:p>
        </p:txBody>
      </p:sp>
      <p:pic>
        <p:nvPicPr>
          <p:cNvPr id="4" name="Content Placeholder 3">
            <a:extLst>
              <a:ext uri="{FF2B5EF4-FFF2-40B4-BE49-F238E27FC236}">
                <a16:creationId xmlns:a16="http://schemas.microsoft.com/office/drawing/2014/main" id="{F59D4183-C53C-C310-470E-61E14F91A7C4}"/>
              </a:ext>
            </a:extLst>
          </p:cNvPr>
          <p:cNvPicPr>
            <a:picLocks noGrp="1" noChangeAspect="1"/>
          </p:cNvPicPr>
          <p:nvPr>
            <p:ph idx="1"/>
          </p:nvPr>
        </p:nvPicPr>
        <p:blipFill>
          <a:blip r:embed="rId2"/>
          <a:stretch>
            <a:fillRect/>
          </a:stretch>
        </p:blipFill>
        <p:spPr>
          <a:xfrm>
            <a:off x="1028340" y="1415682"/>
            <a:ext cx="7087323" cy="4525963"/>
          </a:xfrm>
        </p:spPr>
      </p:pic>
    </p:spTree>
    <p:extLst>
      <p:ext uri="{BB962C8B-B14F-4D97-AF65-F5344CB8AC3E}">
        <p14:creationId xmlns:p14="http://schemas.microsoft.com/office/powerpoint/2010/main" val="3647715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3AF3A-42BA-CF12-E2C1-E659EF984454}"/>
              </a:ext>
            </a:extLst>
          </p:cNvPr>
          <p:cNvSpPr>
            <a:spLocks noGrp="1"/>
          </p:cNvSpPr>
          <p:nvPr>
            <p:ph type="title"/>
          </p:nvPr>
        </p:nvSpPr>
        <p:spPr/>
        <p:txBody>
          <a:bodyPr/>
          <a:lstStyle/>
          <a:p>
            <a:r>
              <a:rPr lang="en-US" b="1"/>
              <a:t>2025 Reimbursement Rates</a:t>
            </a:r>
          </a:p>
        </p:txBody>
      </p:sp>
      <p:graphicFrame>
        <p:nvGraphicFramePr>
          <p:cNvPr id="4" name="Table 4">
            <a:extLst>
              <a:ext uri="{FF2B5EF4-FFF2-40B4-BE49-F238E27FC236}">
                <a16:creationId xmlns:a16="http://schemas.microsoft.com/office/drawing/2014/main" id="{C3CDA565-BBC5-FA43-41A5-85B060C65EC2}"/>
              </a:ext>
            </a:extLst>
          </p:cNvPr>
          <p:cNvGraphicFramePr>
            <a:graphicFrameLocks noGrp="1"/>
          </p:cNvGraphicFramePr>
          <p:nvPr>
            <p:ph idx="1"/>
          </p:nvPr>
        </p:nvGraphicFramePr>
        <p:xfrm>
          <a:off x="986244" y="3740694"/>
          <a:ext cx="7167156" cy="1484086"/>
        </p:xfrm>
        <a:graphic>
          <a:graphicData uri="http://schemas.openxmlformats.org/drawingml/2006/table">
            <a:tbl>
              <a:tblPr firstRow="1" bandRow="1">
                <a:tableStyleId>{F5AB1C69-6EDB-4FF4-983F-18BD219EF322}</a:tableStyleId>
              </a:tblPr>
              <a:tblGrid>
                <a:gridCol w="1791789">
                  <a:extLst>
                    <a:ext uri="{9D8B030D-6E8A-4147-A177-3AD203B41FA5}">
                      <a16:colId xmlns:a16="http://schemas.microsoft.com/office/drawing/2014/main" val="2236790967"/>
                    </a:ext>
                  </a:extLst>
                </a:gridCol>
                <a:gridCol w="1791789">
                  <a:extLst>
                    <a:ext uri="{9D8B030D-6E8A-4147-A177-3AD203B41FA5}">
                      <a16:colId xmlns:a16="http://schemas.microsoft.com/office/drawing/2014/main" val="3942394162"/>
                    </a:ext>
                  </a:extLst>
                </a:gridCol>
                <a:gridCol w="1791789">
                  <a:extLst>
                    <a:ext uri="{9D8B030D-6E8A-4147-A177-3AD203B41FA5}">
                      <a16:colId xmlns:a16="http://schemas.microsoft.com/office/drawing/2014/main" val="3391173263"/>
                    </a:ext>
                  </a:extLst>
                </a:gridCol>
                <a:gridCol w="1791789">
                  <a:extLst>
                    <a:ext uri="{9D8B030D-6E8A-4147-A177-3AD203B41FA5}">
                      <a16:colId xmlns:a16="http://schemas.microsoft.com/office/drawing/2014/main" val="4058111998"/>
                    </a:ext>
                  </a:extLst>
                </a:gridCol>
              </a:tblGrid>
              <a:tr h="412564">
                <a:tc gridSpan="4">
                  <a:txBody>
                    <a:bodyPr/>
                    <a:lstStyle/>
                    <a:p>
                      <a:pPr algn="ctr"/>
                      <a:r>
                        <a:rPr lang="en-US"/>
                        <a:t>ALL OTHER SITES</a:t>
                      </a:r>
                    </a:p>
                  </a:txBody>
                  <a:tcPr>
                    <a:solidFill>
                      <a:srgbClr val="63BC48"/>
                    </a:solidFill>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1586883080"/>
                  </a:ext>
                </a:extLst>
              </a:tr>
              <a:tr h="418295">
                <a:tc>
                  <a:txBody>
                    <a:bodyPr/>
                    <a:lstStyle/>
                    <a:p>
                      <a:pPr algn="ctr"/>
                      <a:r>
                        <a:rPr lang="en-US" b="1"/>
                        <a:t>Meal Type</a:t>
                      </a:r>
                    </a:p>
                  </a:txBody>
                  <a:tcPr/>
                </a:tc>
                <a:tc>
                  <a:txBody>
                    <a:bodyPr/>
                    <a:lstStyle/>
                    <a:p>
                      <a:pPr algn="ctr"/>
                      <a:r>
                        <a:rPr lang="en-US"/>
                        <a:t>Breakfast</a:t>
                      </a:r>
                    </a:p>
                  </a:txBody>
                  <a:tcPr/>
                </a:tc>
                <a:tc>
                  <a:txBody>
                    <a:bodyPr/>
                    <a:lstStyle/>
                    <a:p>
                      <a:pPr algn="ctr"/>
                      <a:r>
                        <a:rPr lang="en-US"/>
                        <a:t>Lunch</a:t>
                      </a:r>
                    </a:p>
                  </a:txBody>
                  <a:tcPr/>
                </a:tc>
                <a:tc>
                  <a:txBody>
                    <a:bodyPr/>
                    <a:lstStyle/>
                    <a:p>
                      <a:pPr algn="ctr"/>
                      <a:r>
                        <a:rPr lang="en-US"/>
                        <a:t>Snack</a:t>
                      </a:r>
                    </a:p>
                  </a:txBody>
                  <a:tcPr/>
                </a:tc>
                <a:extLst>
                  <a:ext uri="{0D108BD9-81ED-4DB2-BD59-A6C34878D82A}">
                    <a16:rowId xmlns:a16="http://schemas.microsoft.com/office/drawing/2014/main" val="2339120877"/>
                  </a:ext>
                </a:extLst>
              </a:tr>
              <a:tr h="653227">
                <a:tc>
                  <a:txBody>
                    <a:bodyPr/>
                    <a:lstStyle/>
                    <a:p>
                      <a:pPr algn="ctr"/>
                      <a:r>
                        <a:rPr lang="en-US" sz="1600" b="1"/>
                        <a:t>Reimbursement Rate</a:t>
                      </a:r>
                    </a:p>
                  </a:txBody>
                  <a:tcPr anchor="ctr"/>
                </a:tc>
                <a:tc>
                  <a:txBody>
                    <a:bodyPr/>
                    <a:lstStyle/>
                    <a:p>
                      <a:pPr algn="ctr"/>
                      <a:r>
                        <a:rPr lang="en-US"/>
                        <a:t>$2.9225</a:t>
                      </a:r>
                    </a:p>
                  </a:txBody>
                  <a:tcPr anchor="ctr"/>
                </a:tc>
                <a:tc>
                  <a:txBody>
                    <a:bodyPr/>
                    <a:lstStyle/>
                    <a:p>
                      <a:pPr algn="ctr"/>
                      <a:r>
                        <a:rPr lang="en-US"/>
                        <a:t>$5.13</a:t>
                      </a:r>
                    </a:p>
                  </a:txBody>
                  <a:tcPr anchor="ctr"/>
                </a:tc>
                <a:tc>
                  <a:txBody>
                    <a:bodyPr/>
                    <a:lstStyle/>
                    <a:p>
                      <a:pPr algn="ctr"/>
                      <a:r>
                        <a:rPr lang="en-US"/>
                        <a:t>$1.2050</a:t>
                      </a:r>
                    </a:p>
                  </a:txBody>
                  <a:tcPr anchor="ctr"/>
                </a:tc>
                <a:extLst>
                  <a:ext uri="{0D108BD9-81ED-4DB2-BD59-A6C34878D82A}">
                    <a16:rowId xmlns:a16="http://schemas.microsoft.com/office/drawing/2014/main" val="66105854"/>
                  </a:ext>
                </a:extLst>
              </a:tr>
            </a:tbl>
          </a:graphicData>
        </a:graphic>
      </p:graphicFrame>
      <p:graphicFrame>
        <p:nvGraphicFramePr>
          <p:cNvPr id="7" name="Table 4">
            <a:extLst>
              <a:ext uri="{FF2B5EF4-FFF2-40B4-BE49-F238E27FC236}">
                <a16:creationId xmlns:a16="http://schemas.microsoft.com/office/drawing/2014/main" id="{44401050-E67C-6EB5-4CD0-5398C2A9C91A}"/>
              </a:ext>
            </a:extLst>
          </p:cNvPr>
          <p:cNvGraphicFramePr>
            <a:graphicFrameLocks/>
          </p:cNvGraphicFramePr>
          <p:nvPr/>
        </p:nvGraphicFramePr>
        <p:xfrm>
          <a:off x="986244" y="1633222"/>
          <a:ext cx="7167156" cy="1588951"/>
        </p:xfrm>
        <a:graphic>
          <a:graphicData uri="http://schemas.openxmlformats.org/drawingml/2006/table">
            <a:tbl>
              <a:tblPr firstRow="1" bandRow="1">
                <a:tableStyleId>{5C22544A-7EE6-4342-B048-85BDC9FD1C3A}</a:tableStyleId>
              </a:tblPr>
              <a:tblGrid>
                <a:gridCol w="1791789">
                  <a:extLst>
                    <a:ext uri="{9D8B030D-6E8A-4147-A177-3AD203B41FA5}">
                      <a16:colId xmlns:a16="http://schemas.microsoft.com/office/drawing/2014/main" val="2236790967"/>
                    </a:ext>
                  </a:extLst>
                </a:gridCol>
                <a:gridCol w="1791789">
                  <a:extLst>
                    <a:ext uri="{9D8B030D-6E8A-4147-A177-3AD203B41FA5}">
                      <a16:colId xmlns:a16="http://schemas.microsoft.com/office/drawing/2014/main" val="3942394162"/>
                    </a:ext>
                  </a:extLst>
                </a:gridCol>
                <a:gridCol w="1791789">
                  <a:extLst>
                    <a:ext uri="{9D8B030D-6E8A-4147-A177-3AD203B41FA5}">
                      <a16:colId xmlns:a16="http://schemas.microsoft.com/office/drawing/2014/main" val="3391173263"/>
                    </a:ext>
                  </a:extLst>
                </a:gridCol>
                <a:gridCol w="1791789">
                  <a:extLst>
                    <a:ext uri="{9D8B030D-6E8A-4147-A177-3AD203B41FA5}">
                      <a16:colId xmlns:a16="http://schemas.microsoft.com/office/drawing/2014/main" val="4058111998"/>
                    </a:ext>
                  </a:extLst>
                </a:gridCol>
              </a:tblGrid>
              <a:tr h="441716">
                <a:tc gridSpan="4">
                  <a:txBody>
                    <a:bodyPr/>
                    <a:lstStyle/>
                    <a:p>
                      <a:pPr algn="ctr"/>
                      <a:r>
                        <a:rPr lang="en-US"/>
                        <a:t>RURAL SITES</a:t>
                      </a:r>
                    </a:p>
                  </a:txBody>
                  <a:tcPr>
                    <a:solidFill>
                      <a:srgbClr val="153145"/>
                    </a:solidFill>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1586883080"/>
                  </a:ext>
                </a:extLst>
              </a:tr>
              <a:tr h="447851">
                <a:tc>
                  <a:txBody>
                    <a:bodyPr/>
                    <a:lstStyle/>
                    <a:p>
                      <a:pPr algn="ctr"/>
                      <a:r>
                        <a:rPr lang="en-US" b="1"/>
                        <a:t>Meal Type</a:t>
                      </a:r>
                    </a:p>
                  </a:txBody>
                  <a:tcPr/>
                </a:tc>
                <a:tc>
                  <a:txBody>
                    <a:bodyPr/>
                    <a:lstStyle/>
                    <a:p>
                      <a:pPr algn="ctr"/>
                      <a:r>
                        <a:rPr lang="en-US"/>
                        <a:t>Breakfast</a:t>
                      </a:r>
                    </a:p>
                  </a:txBody>
                  <a:tcPr/>
                </a:tc>
                <a:tc>
                  <a:txBody>
                    <a:bodyPr/>
                    <a:lstStyle/>
                    <a:p>
                      <a:pPr algn="ctr"/>
                      <a:r>
                        <a:rPr lang="en-US"/>
                        <a:t>Lunch</a:t>
                      </a:r>
                    </a:p>
                  </a:txBody>
                  <a:tcPr/>
                </a:tc>
                <a:tc>
                  <a:txBody>
                    <a:bodyPr/>
                    <a:lstStyle/>
                    <a:p>
                      <a:pPr algn="ctr"/>
                      <a:r>
                        <a:rPr lang="en-US"/>
                        <a:t>Snack</a:t>
                      </a:r>
                    </a:p>
                  </a:txBody>
                  <a:tcPr/>
                </a:tc>
                <a:extLst>
                  <a:ext uri="{0D108BD9-81ED-4DB2-BD59-A6C34878D82A}">
                    <a16:rowId xmlns:a16="http://schemas.microsoft.com/office/drawing/2014/main" val="2339120877"/>
                  </a:ext>
                </a:extLst>
              </a:tr>
              <a:tr h="699384">
                <a:tc>
                  <a:txBody>
                    <a:bodyPr/>
                    <a:lstStyle/>
                    <a:p>
                      <a:pPr algn="ctr"/>
                      <a:r>
                        <a:rPr lang="en-US" sz="1600" b="1"/>
                        <a:t>Reimbursement Rate</a:t>
                      </a:r>
                    </a:p>
                  </a:txBody>
                  <a:tcPr anchor="ctr"/>
                </a:tc>
                <a:tc>
                  <a:txBody>
                    <a:bodyPr/>
                    <a:lstStyle/>
                    <a:p>
                      <a:pPr algn="ctr"/>
                      <a:r>
                        <a:rPr lang="en-US"/>
                        <a:t>$2.9775</a:t>
                      </a:r>
                    </a:p>
                  </a:txBody>
                  <a:tcPr anchor="ctr"/>
                </a:tc>
                <a:tc>
                  <a:txBody>
                    <a:bodyPr/>
                    <a:lstStyle/>
                    <a:p>
                      <a:pPr algn="ctr"/>
                      <a:r>
                        <a:rPr lang="en-US"/>
                        <a:t>$5.215</a:t>
                      </a:r>
                    </a:p>
                  </a:txBody>
                  <a:tcPr anchor="ctr"/>
                </a:tc>
                <a:tc>
                  <a:txBody>
                    <a:bodyPr/>
                    <a:lstStyle/>
                    <a:p>
                      <a:pPr algn="ctr"/>
                      <a:r>
                        <a:rPr lang="en-US"/>
                        <a:t>$1.2350</a:t>
                      </a:r>
                    </a:p>
                  </a:txBody>
                  <a:tcPr anchor="ctr"/>
                </a:tc>
                <a:extLst>
                  <a:ext uri="{0D108BD9-81ED-4DB2-BD59-A6C34878D82A}">
                    <a16:rowId xmlns:a16="http://schemas.microsoft.com/office/drawing/2014/main" val="66105854"/>
                  </a:ext>
                </a:extLst>
              </a:tr>
            </a:tbl>
          </a:graphicData>
        </a:graphic>
      </p:graphicFrame>
    </p:spTree>
    <p:extLst>
      <p:ext uri="{BB962C8B-B14F-4D97-AF65-F5344CB8AC3E}">
        <p14:creationId xmlns:p14="http://schemas.microsoft.com/office/powerpoint/2010/main" val="3834785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BFE5-62D0-8942-522B-C8148B2DE047}"/>
              </a:ext>
            </a:extLst>
          </p:cNvPr>
          <p:cNvSpPr>
            <a:spLocks noGrp="1"/>
          </p:cNvSpPr>
          <p:nvPr>
            <p:ph type="title"/>
          </p:nvPr>
        </p:nvSpPr>
        <p:spPr>
          <a:xfrm>
            <a:off x="457200" y="274638"/>
            <a:ext cx="8229600" cy="1143000"/>
          </a:xfrm>
        </p:spPr>
        <p:txBody>
          <a:bodyPr anchor="ctr">
            <a:normAutofit/>
          </a:bodyPr>
          <a:lstStyle/>
          <a:p>
            <a:r>
              <a:rPr lang="en-US" b="1"/>
              <a:t>Next Steps</a:t>
            </a:r>
          </a:p>
        </p:txBody>
      </p:sp>
      <p:sp>
        <p:nvSpPr>
          <p:cNvPr id="10" name="Content Placeholder 3">
            <a:extLst>
              <a:ext uri="{FF2B5EF4-FFF2-40B4-BE49-F238E27FC236}">
                <a16:creationId xmlns:a16="http://schemas.microsoft.com/office/drawing/2014/main" id="{691A403F-CD6B-6FF9-CD7E-188591E68B0A}"/>
              </a:ext>
            </a:extLst>
          </p:cNvPr>
          <p:cNvSpPr>
            <a:spLocks noGrp="1"/>
          </p:cNvSpPr>
          <p:nvPr>
            <p:ph sz="half" idx="1"/>
          </p:nvPr>
        </p:nvSpPr>
        <p:spPr>
          <a:xfrm>
            <a:off x="289560" y="1722122"/>
            <a:ext cx="4282440" cy="4525963"/>
          </a:xfrm>
        </p:spPr>
        <p:txBody>
          <a:bodyPr vert="horz" lIns="91440" tIns="45720" rIns="91440" bIns="45720" rtlCol="0" anchor="t">
            <a:normAutofit/>
          </a:bodyPr>
          <a:lstStyle/>
          <a:p>
            <a:pPr marL="457200" indent="-457200">
              <a:lnSpc>
                <a:spcPct val="90000"/>
              </a:lnSpc>
              <a:buAutoNum type="arabicPeriod"/>
            </a:pPr>
            <a:r>
              <a:rPr lang="en-US" sz="2400" dirty="0">
                <a:latin typeface="Avenir Book" panose="02000503020000020003" pitchFamily="2" charset="0"/>
              </a:rPr>
              <a:t>If your catering company or restaurant would like to be a Vendor with the Food Bank for summer 2026, the next step is to email the department to confirm vendor partnership.</a:t>
            </a:r>
          </a:p>
          <a:p>
            <a:pPr marL="457200" indent="-457200">
              <a:lnSpc>
                <a:spcPct val="90000"/>
              </a:lnSpc>
              <a:buAutoNum type="arabicPeriod"/>
            </a:pPr>
            <a:endParaRPr lang="en-US" sz="2400" dirty="0">
              <a:latin typeface="Avenir Book" panose="02000503020000020003" pitchFamily="2" charset="0"/>
            </a:endParaRPr>
          </a:p>
          <a:p>
            <a:pPr marL="457200" indent="-457200">
              <a:lnSpc>
                <a:spcPct val="90000"/>
              </a:lnSpc>
              <a:buAutoNum type="arabicPeriod"/>
            </a:pPr>
            <a:r>
              <a:rPr lang="en-US" sz="2400" dirty="0">
                <a:latin typeface="Avenir Book" panose="02000503020000020003" pitchFamily="2" charset="0"/>
              </a:rPr>
              <a:t>Schedule virtual consultation</a:t>
            </a:r>
          </a:p>
        </p:txBody>
      </p:sp>
      <p:pic>
        <p:nvPicPr>
          <p:cNvPr id="3" name="Picture 2" descr="The Next Steps Free Stock Photo - Public Domain Pictures">
            <a:extLst>
              <a:ext uri="{FF2B5EF4-FFF2-40B4-BE49-F238E27FC236}">
                <a16:creationId xmlns:a16="http://schemas.microsoft.com/office/drawing/2014/main" id="{17C06BF4-9E84-0B1E-B8B5-344B539B6FF0}"/>
              </a:ext>
            </a:extLst>
          </p:cNvPr>
          <p:cNvPicPr>
            <a:picLocks noChangeAspect="1"/>
          </p:cNvPicPr>
          <p:nvPr/>
        </p:nvPicPr>
        <p:blipFill>
          <a:blip r:embed="rId3"/>
          <a:stretch>
            <a:fillRect/>
          </a:stretch>
        </p:blipFill>
        <p:spPr>
          <a:xfrm>
            <a:off x="4729482" y="2218303"/>
            <a:ext cx="4038600" cy="2680161"/>
          </a:xfrm>
          <a:prstGeom prst="rect">
            <a:avLst/>
          </a:prstGeom>
          <a:noFill/>
        </p:spPr>
      </p:pic>
    </p:spTree>
    <p:extLst>
      <p:ext uri="{BB962C8B-B14F-4D97-AF65-F5344CB8AC3E}">
        <p14:creationId xmlns:p14="http://schemas.microsoft.com/office/powerpoint/2010/main" val="3452095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7341-8D90-0AE7-6597-506227613F85}"/>
              </a:ext>
            </a:extLst>
          </p:cNvPr>
          <p:cNvSpPr>
            <a:spLocks noGrp="1"/>
          </p:cNvSpPr>
          <p:nvPr>
            <p:ph type="title"/>
          </p:nvPr>
        </p:nvSpPr>
        <p:spPr>
          <a:xfrm>
            <a:off x="-1515414" y="274638"/>
            <a:ext cx="12183413" cy="1143000"/>
          </a:xfrm>
        </p:spPr>
        <p:txBody>
          <a:bodyPr/>
          <a:lstStyle/>
          <a:p>
            <a:r>
              <a:rPr lang="en-US" dirty="0">
                <a:latin typeface="Avenir Next LT Pro Demi" panose="020B0704020202020204" pitchFamily="34" charset="0"/>
              </a:rPr>
              <a:t>Questions?</a:t>
            </a:r>
          </a:p>
        </p:txBody>
      </p:sp>
      <p:sp>
        <p:nvSpPr>
          <p:cNvPr id="10" name="Content Placeholder 3">
            <a:extLst>
              <a:ext uri="{FF2B5EF4-FFF2-40B4-BE49-F238E27FC236}">
                <a16:creationId xmlns:a16="http://schemas.microsoft.com/office/drawing/2014/main" id="{666C2612-48C0-579B-384B-28CCFDF72A34}"/>
              </a:ext>
            </a:extLst>
          </p:cNvPr>
          <p:cNvSpPr>
            <a:spLocks noGrp="1"/>
          </p:cNvSpPr>
          <p:nvPr/>
        </p:nvSpPr>
        <p:spPr>
          <a:xfrm>
            <a:off x="-1515413" y="1790475"/>
            <a:ext cx="12183413" cy="367815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yriad Pro Semibold"/>
                <a:ea typeface="+mn-ea"/>
                <a:cs typeface="Myriad Pro Semibold"/>
              </a:defRPr>
            </a:lvl1pPr>
            <a:lvl2pPr marL="742950" indent="-285750" algn="l" defTabSz="457200" rtl="0" eaLnBrk="1" latinLnBrk="0" hangingPunct="1">
              <a:spcBef>
                <a:spcPct val="20000"/>
              </a:spcBef>
              <a:buFont typeface="Arial"/>
              <a:buChar char="–"/>
              <a:defRPr sz="2400" kern="1200">
                <a:solidFill>
                  <a:schemeClr val="tx1"/>
                </a:solidFill>
                <a:latin typeface="Myriad Pro Regular"/>
                <a:ea typeface="+mn-ea"/>
                <a:cs typeface="Myriad Pro Regular"/>
              </a:defRPr>
            </a:lvl2pPr>
            <a:lvl3pPr marL="1143000" indent="-228600" algn="l" defTabSz="457200" rtl="0" eaLnBrk="1" latinLnBrk="0" hangingPunct="1">
              <a:spcBef>
                <a:spcPct val="20000"/>
              </a:spcBef>
              <a:buFont typeface="Arial"/>
              <a:buChar char="•"/>
              <a:defRPr sz="2000" kern="1200">
                <a:solidFill>
                  <a:schemeClr val="tx1"/>
                </a:solidFill>
                <a:latin typeface="Myriad Pro Regular"/>
                <a:ea typeface="+mn-ea"/>
                <a:cs typeface="Myriad Pro Regular"/>
              </a:defRPr>
            </a:lvl3pPr>
            <a:lvl4pPr marL="1600200" indent="-228600" algn="l" defTabSz="457200" rtl="0" eaLnBrk="1" latinLnBrk="0" hangingPunct="1">
              <a:spcBef>
                <a:spcPct val="20000"/>
              </a:spcBef>
              <a:buFont typeface="Arial"/>
              <a:buChar char="–"/>
              <a:defRPr sz="1800" kern="1200">
                <a:solidFill>
                  <a:schemeClr val="tx1"/>
                </a:solidFill>
                <a:latin typeface="Myriad Pro Regular"/>
                <a:ea typeface="+mn-ea"/>
                <a:cs typeface="Myriad Pro Regular"/>
              </a:defRPr>
            </a:lvl4pPr>
            <a:lvl5pPr marL="2057400" indent="-228600" algn="l" defTabSz="457200" rtl="0" eaLnBrk="1" latinLnBrk="0" hangingPunct="1">
              <a:spcBef>
                <a:spcPct val="20000"/>
              </a:spcBef>
              <a:buFont typeface="Arial"/>
              <a:buChar char="»"/>
              <a:defRPr sz="1800" kern="1200">
                <a:solidFill>
                  <a:schemeClr val="tx1"/>
                </a:solidFill>
                <a:latin typeface="Myriad Pro Regular"/>
                <a:ea typeface="+mn-ea"/>
                <a:cs typeface="Myriad Pro Regular"/>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2400" dirty="0">
                <a:latin typeface="Avenir Next LT Pro"/>
              </a:rPr>
              <a:t>Christina Paige</a:t>
            </a:r>
          </a:p>
          <a:p>
            <a:pPr marL="0" indent="0" algn="ctr">
              <a:buNone/>
            </a:pPr>
            <a:r>
              <a:rPr lang="en-US" sz="1800" dirty="0">
                <a:latin typeface="Avenir Next LT Pro"/>
              </a:rPr>
              <a:t>Child Nutrition Programs Coordinator </a:t>
            </a:r>
          </a:p>
          <a:p>
            <a:pPr marL="0" indent="0" algn="ctr">
              <a:buNone/>
            </a:pPr>
            <a:r>
              <a:rPr lang="en-US" sz="1800" dirty="0">
                <a:latin typeface="Avenir Next LT Pro"/>
                <a:hlinkClick r:id="rId3"/>
              </a:rPr>
              <a:t>cpaige@foodbankcenc.org</a:t>
            </a:r>
            <a:r>
              <a:rPr lang="en-US" sz="1800" dirty="0">
                <a:latin typeface="Avenir Next LT Pro"/>
              </a:rPr>
              <a:t> </a:t>
            </a:r>
            <a:endParaRPr lang="en-US" sz="1800" dirty="0">
              <a:latin typeface="Avenir Next LT Pro" panose="020B0504020202020204" pitchFamily="34" charset="0"/>
            </a:endParaRPr>
          </a:p>
          <a:p>
            <a:pPr marL="0" indent="0" algn="ctr">
              <a:buNone/>
            </a:pPr>
            <a:r>
              <a:rPr lang="en-US" sz="1800" dirty="0">
                <a:latin typeface="Avenir Next LT Pro"/>
              </a:rPr>
              <a:t>919.695.6914</a:t>
            </a:r>
          </a:p>
          <a:p>
            <a:pPr marL="0" indent="0">
              <a:buNone/>
            </a:pPr>
            <a:endParaRPr lang="en-US" sz="1800" dirty="0">
              <a:latin typeface="Avenir Next LT Pro" panose="020B0504020202020204" pitchFamily="34" charset="0"/>
            </a:endParaRPr>
          </a:p>
        </p:txBody>
      </p:sp>
      <p:sp>
        <p:nvSpPr>
          <p:cNvPr id="11" name="Content Placeholder 4">
            <a:extLst>
              <a:ext uri="{FF2B5EF4-FFF2-40B4-BE49-F238E27FC236}">
                <a16:creationId xmlns:a16="http://schemas.microsoft.com/office/drawing/2014/main" id="{F6395CE6-B4B7-E3C9-8590-602F26486D5F}"/>
              </a:ext>
            </a:extLst>
          </p:cNvPr>
          <p:cNvSpPr>
            <a:spLocks noGrp="1"/>
          </p:cNvSpPr>
          <p:nvPr/>
        </p:nvSpPr>
        <p:spPr>
          <a:xfrm>
            <a:off x="4799186" y="1872493"/>
            <a:ext cx="4187456" cy="17570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yriad Pro Semibold"/>
                <a:ea typeface="+mn-ea"/>
                <a:cs typeface="Myriad Pro Semibold"/>
              </a:defRPr>
            </a:lvl1pPr>
            <a:lvl2pPr marL="742950" indent="-285750" algn="l" defTabSz="457200" rtl="0" eaLnBrk="1" latinLnBrk="0" hangingPunct="1">
              <a:spcBef>
                <a:spcPct val="20000"/>
              </a:spcBef>
              <a:buFont typeface="Arial"/>
              <a:buChar char="–"/>
              <a:defRPr sz="2400" kern="1200">
                <a:solidFill>
                  <a:schemeClr val="tx1"/>
                </a:solidFill>
                <a:latin typeface="Myriad Pro Regular"/>
                <a:ea typeface="+mn-ea"/>
                <a:cs typeface="Myriad Pro Regular"/>
              </a:defRPr>
            </a:lvl2pPr>
            <a:lvl3pPr marL="1143000" indent="-228600" algn="l" defTabSz="457200" rtl="0" eaLnBrk="1" latinLnBrk="0" hangingPunct="1">
              <a:spcBef>
                <a:spcPct val="20000"/>
              </a:spcBef>
              <a:buFont typeface="Arial"/>
              <a:buChar char="•"/>
              <a:defRPr sz="2000" kern="1200">
                <a:solidFill>
                  <a:schemeClr val="tx1"/>
                </a:solidFill>
                <a:latin typeface="Myriad Pro Regular"/>
                <a:ea typeface="+mn-ea"/>
                <a:cs typeface="Myriad Pro Regular"/>
              </a:defRPr>
            </a:lvl3pPr>
            <a:lvl4pPr marL="1600200" indent="-228600" algn="l" defTabSz="457200" rtl="0" eaLnBrk="1" latinLnBrk="0" hangingPunct="1">
              <a:spcBef>
                <a:spcPct val="20000"/>
              </a:spcBef>
              <a:buFont typeface="Arial"/>
              <a:buChar char="–"/>
              <a:defRPr sz="1800" kern="1200">
                <a:solidFill>
                  <a:schemeClr val="tx1"/>
                </a:solidFill>
                <a:latin typeface="Myriad Pro Regular"/>
                <a:ea typeface="+mn-ea"/>
                <a:cs typeface="Myriad Pro Regular"/>
              </a:defRPr>
            </a:lvl4pPr>
            <a:lvl5pPr marL="2057400" indent="-228600" algn="l" defTabSz="457200" rtl="0" eaLnBrk="1" latinLnBrk="0" hangingPunct="1">
              <a:spcBef>
                <a:spcPct val="20000"/>
              </a:spcBef>
              <a:buFont typeface="Arial"/>
              <a:buChar char="»"/>
              <a:defRPr sz="1800" kern="1200">
                <a:solidFill>
                  <a:schemeClr val="tx1"/>
                </a:solidFill>
                <a:latin typeface="Myriad Pro Regular"/>
                <a:ea typeface="+mn-ea"/>
                <a:cs typeface="Myriad Pro Regular"/>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endParaRPr lang="en-US" sz="1800" dirty="0">
              <a:latin typeface="Avenir Next LT Pro" panose="020B0504020202020204" pitchFamily="34" charset="0"/>
            </a:endParaRPr>
          </a:p>
        </p:txBody>
      </p:sp>
      <p:sp>
        <p:nvSpPr>
          <p:cNvPr id="4" name="TextBox 3">
            <a:extLst>
              <a:ext uri="{FF2B5EF4-FFF2-40B4-BE49-F238E27FC236}">
                <a16:creationId xmlns:a16="http://schemas.microsoft.com/office/drawing/2014/main" id="{7E1D9043-06AD-7A1E-EB74-696563F859B0}"/>
              </a:ext>
            </a:extLst>
          </p:cNvPr>
          <p:cNvSpPr txBox="1"/>
          <p:nvPr/>
        </p:nvSpPr>
        <p:spPr>
          <a:xfrm>
            <a:off x="-1" y="3902761"/>
            <a:ext cx="91440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Avenir Next LT Pro Demi"/>
                <a:ea typeface="Calibri"/>
                <a:cs typeface="Calibri"/>
              </a:rPr>
              <a:t>Thank you for attending!</a:t>
            </a:r>
            <a:endParaRPr lang="en-US" sz="3600" dirty="0">
              <a:latin typeface="Avenir Next LT Pro Demi"/>
            </a:endParaRPr>
          </a:p>
        </p:txBody>
      </p:sp>
    </p:spTree>
    <p:extLst>
      <p:ext uri="{BB962C8B-B14F-4D97-AF65-F5344CB8AC3E}">
        <p14:creationId xmlns:p14="http://schemas.microsoft.com/office/powerpoint/2010/main" val="98069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BFE5-62D0-8942-522B-C8148B2DE047}"/>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a:t>Summer Food Service Program (SFSP)</a:t>
            </a:r>
          </a:p>
        </p:txBody>
      </p:sp>
      <p:pic>
        <p:nvPicPr>
          <p:cNvPr id="3" name="Picture 3">
            <a:extLst>
              <a:ext uri="{FF2B5EF4-FFF2-40B4-BE49-F238E27FC236}">
                <a16:creationId xmlns:a16="http://schemas.microsoft.com/office/drawing/2014/main" id="{B7694FF3-EF00-1F42-2223-C2194D4D2470}"/>
              </a:ext>
            </a:extLst>
          </p:cNvPr>
          <p:cNvPicPr>
            <a:picLocks noChangeAspect="1"/>
          </p:cNvPicPr>
          <p:nvPr/>
        </p:nvPicPr>
        <p:blipFill>
          <a:blip r:embed="rId3"/>
          <a:srcRect l="9576" r="29969"/>
          <a:stretch>
            <a:fillRect/>
          </a:stretch>
        </p:blipFill>
        <p:spPr>
          <a:xfrm>
            <a:off x="457200" y="1600202"/>
            <a:ext cx="4038600" cy="4525963"/>
          </a:xfrm>
          <a:prstGeom prst="rect">
            <a:avLst/>
          </a:prstGeom>
          <a:noFill/>
        </p:spPr>
      </p:pic>
      <p:sp>
        <p:nvSpPr>
          <p:cNvPr id="10" name="Content Placeholder 3">
            <a:extLst>
              <a:ext uri="{FF2B5EF4-FFF2-40B4-BE49-F238E27FC236}">
                <a16:creationId xmlns:a16="http://schemas.microsoft.com/office/drawing/2014/main" id="{691A403F-CD6B-6FF9-CD7E-188591E68B0A}"/>
              </a:ext>
            </a:extLst>
          </p:cNvPr>
          <p:cNvSpPr>
            <a:spLocks noGrp="1"/>
          </p:cNvSpPr>
          <p:nvPr>
            <p:ph sz="half" idx="2"/>
          </p:nvPr>
        </p:nvSpPr>
        <p:spPr>
          <a:xfrm>
            <a:off x="4648200" y="1600202"/>
            <a:ext cx="4038600" cy="4525963"/>
          </a:xfrm>
        </p:spPr>
        <p:txBody>
          <a:bodyPr vert="horz" lIns="91440" tIns="45720" rIns="91440" bIns="45720" rtlCol="0">
            <a:normAutofit/>
          </a:bodyPr>
          <a:lstStyle/>
          <a:p>
            <a:pPr>
              <a:lnSpc>
                <a:spcPct val="90000"/>
              </a:lnSpc>
            </a:pPr>
            <a:r>
              <a:rPr lang="en-US"/>
              <a:t>SFSP – Summer Food Service Program – is a federally funded, state-administered, Food Bank-sponsored summer program</a:t>
            </a:r>
          </a:p>
          <a:p>
            <a:pPr>
              <a:lnSpc>
                <a:spcPct val="90000"/>
              </a:lnSpc>
            </a:pPr>
            <a:r>
              <a:rPr lang="en-US"/>
              <a:t>Provide fresh, nutritious, unitized meals to kids 18 and under. </a:t>
            </a:r>
          </a:p>
          <a:p>
            <a:pPr marL="0" indent="0">
              <a:lnSpc>
                <a:spcPct val="90000"/>
              </a:lnSpc>
              <a:buNone/>
            </a:pPr>
            <a:r>
              <a:rPr lang="en-US"/>
              <a:t>.</a:t>
            </a:r>
          </a:p>
          <a:p>
            <a:pPr marL="0" indent="0">
              <a:lnSpc>
                <a:spcPct val="90000"/>
              </a:lnSpc>
              <a:buNone/>
            </a:pPr>
            <a:endParaRPr lang="en-US"/>
          </a:p>
        </p:txBody>
      </p:sp>
    </p:spTree>
    <p:extLst>
      <p:ext uri="{BB962C8B-B14F-4D97-AF65-F5344CB8AC3E}">
        <p14:creationId xmlns:p14="http://schemas.microsoft.com/office/powerpoint/2010/main" val="266566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E25E-6CBD-3A5D-D7D6-36C4E00E54EA}"/>
              </a:ext>
            </a:extLst>
          </p:cNvPr>
          <p:cNvSpPr>
            <a:spLocks noGrp="1"/>
          </p:cNvSpPr>
          <p:nvPr>
            <p:ph type="title"/>
          </p:nvPr>
        </p:nvSpPr>
        <p:spPr>
          <a:xfrm>
            <a:off x="457200" y="274638"/>
            <a:ext cx="8229600" cy="1143000"/>
          </a:xfrm>
        </p:spPr>
        <p:txBody>
          <a:bodyPr anchor="ctr">
            <a:normAutofit/>
          </a:bodyPr>
          <a:lstStyle/>
          <a:p>
            <a:r>
              <a:rPr lang="en-US"/>
              <a:t>Why is SFSP Important?</a:t>
            </a:r>
          </a:p>
        </p:txBody>
      </p:sp>
      <p:graphicFrame>
        <p:nvGraphicFramePr>
          <p:cNvPr id="5" name="Content Placeholder 2">
            <a:extLst>
              <a:ext uri="{FF2B5EF4-FFF2-40B4-BE49-F238E27FC236}">
                <a16:creationId xmlns:a16="http://schemas.microsoft.com/office/drawing/2014/main" id="{AB0DF09F-51F7-A032-8216-34729955C708}"/>
              </a:ext>
            </a:extLst>
          </p:cNvPr>
          <p:cNvGraphicFramePr>
            <a:graphicFrameLocks noGrp="1"/>
          </p:cNvGraphicFramePr>
          <p:nvPr>
            <p:ph idx="1"/>
            <p:extLst>
              <p:ext uri="{D42A27DB-BD31-4B8C-83A1-F6EECF244321}">
                <p14:modId xmlns:p14="http://schemas.microsoft.com/office/powerpoint/2010/main" val="1691654221"/>
              </p:ext>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98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5D72-126D-4BEA-2A6E-C5E5888B9188}"/>
              </a:ext>
            </a:extLst>
          </p:cNvPr>
          <p:cNvSpPr>
            <a:spLocks noGrp="1"/>
          </p:cNvSpPr>
          <p:nvPr>
            <p:ph type="title"/>
          </p:nvPr>
        </p:nvSpPr>
        <p:spPr>
          <a:xfrm>
            <a:off x="858414" y="347173"/>
            <a:ext cx="7296540" cy="483587"/>
          </a:xfrm>
        </p:spPr>
        <p:txBody>
          <a:bodyPr anchor="ctr">
            <a:normAutofit fontScale="90000"/>
          </a:bodyPr>
          <a:lstStyle/>
          <a:p>
            <a:r>
              <a:rPr lang="en-US" dirty="0"/>
              <a:t>Outcomes from 2025</a:t>
            </a:r>
          </a:p>
        </p:txBody>
      </p:sp>
      <p:sp>
        <p:nvSpPr>
          <p:cNvPr id="3" name="Content Placeholder 2">
            <a:extLst>
              <a:ext uri="{FF2B5EF4-FFF2-40B4-BE49-F238E27FC236}">
                <a16:creationId xmlns:a16="http://schemas.microsoft.com/office/drawing/2014/main" id="{CC9372A6-CE3B-A038-154D-88BBD7DBEDF2}"/>
              </a:ext>
            </a:extLst>
          </p:cNvPr>
          <p:cNvSpPr>
            <a:spLocks noGrp="1"/>
          </p:cNvSpPr>
          <p:nvPr>
            <p:ph sz="half" idx="1"/>
          </p:nvPr>
        </p:nvSpPr>
        <p:spPr>
          <a:xfrm>
            <a:off x="590866" y="1036031"/>
            <a:ext cx="7962266" cy="1548548"/>
          </a:xfrm>
        </p:spPr>
        <p:txBody>
          <a:bodyPr vert="horz" lIns="91440" tIns="45720" rIns="91440" bIns="45720" rtlCol="0" anchor="t">
            <a:normAutofit/>
          </a:bodyPr>
          <a:lstStyle/>
          <a:p>
            <a:pPr marL="0" indent="0" algn="ctr">
              <a:lnSpc>
                <a:spcPct val="90000"/>
              </a:lnSpc>
              <a:buNone/>
            </a:pPr>
            <a:r>
              <a:rPr lang="en-US" b="1" dirty="0"/>
              <a:t>58 sites in 22 counties served 109,696 meals!</a:t>
            </a:r>
          </a:p>
          <a:p>
            <a:pPr lvl="1">
              <a:lnSpc>
                <a:spcPct val="90000"/>
              </a:lnSpc>
            </a:pPr>
            <a:r>
              <a:rPr lang="en-US" sz="2800" dirty="0"/>
              <a:t>130% more meals than in 2024</a:t>
            </a:r>
          </a:p>
          <a:p>
            <a:pPr lvl="2">
              <a:lnSpc>
                <a:spcPct val="90000"/>
              </a:lnSpc>
            </a:pPr>
            <a:r>
              <a:rPr lang="en-US" sz="1800" dirty="0"/>
              <a:t>80,042 congregate </a:t>
            </a:r>
          </a:p>
          <a:p>
            <a:pPr lvl="2">
              <a:lnSpc>
                <a:spcPct val="90000"/>
              </a:lnSpc>
            </a:pPr>
            <a:r>
              <a:rPr lang="en-US" sz="1800" dirty="0"/>
              <a:t>29,654 non-congregate</a:t>
            </a:r>
          </a:p>
        </p:txBody>
      </p:sp>
      <p:pic>
        <p:nvPicPr>
          <p:cNvPr id="1025" name="Picture 1">
            <a:extLst>
              <a:ext uri="{FF2B5EF4-FFF2-40B4-BE49-F238E27FC236}">
                <a16:creationId xmlns:a16="http://schemas.microsoft.com/office/drawing/2014/main" id="{7B05E7AC-70E3-8537-0F81-88A22A4C3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3324" y="2674451"/>
            <a:ext cx="4497355" cy="335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46151"/>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map with black text&#10;&#10;AI-generated content may be incorrect.">
            <a:extLst>
              <a:ext uri="{FF2B5EF4-FFF2-40B4-BE49-F238E27FC236}">
                <a16:creationId xmlns:a16="http://schemas.microsoft.com/office/drawing/2014/main" id="{C16B4679-E8CA-19D0-8633-AD0AAB937524}"/>
              </a:ext>
            </a:extLst>
          </p:cNvPr>
          <p:cNvPicPr>
            <a:picLocks noChangeAspect="1"/>
          </p:cNvPicPr>
          <p:nvPr/>
        </p:nvPicPr>
        <p:blipFill>
          <a:blip r:embed="rId4"/>
          <a:srcRect l="4387" t="3235" r="6687" b="3042"/>
          <a:stretch>
            <a:fillRect/>
          </a:stretch>
        </p:blipFill>
        <p:spPr>
          <a:xfrm>
            <a:off x="625876" y="65994"/>
            <a:ext cx="7892248" cy="5830954"/>
          </a:xfrm>
          <a:prstGeom prst="rect">
            <a:avLst/>
          </a:prstGeom>
        </p:spPr>
      </p:pic>
      <p:sp>
        <p:nvSpPr>
          <p:cNvPr id="12" name="TextBox 11">
            <a:extLst>
              <a:ext uri="{FF2B5EF4-FFF2-40B4-BE49-F238E27FC236}">
                <a16:creationId xmlns:a16="http://schemas.microsoft.com/office/drawing/2014/main" id="{AFFE34CC-9B15-3FB2-0010-B5410A7AF8CA}"/>
              </a:ext>
            </a:extLst>
          </p:cNvPr>
          <p:cNvSpPr txBox="1"/>
          <p:nvPr/>
        </p:nvSpPr>
        <p:spPr>
          <a:xfrm>
            <a:off x="5730832" y="207611"/>
            <a:ext cx="3921389" cy="400110"/>
          </a:xfrm>
          <a:prstGeom prst="rect">
            <a:avLst/>
          </a:prstGeom>
          <a:noFill/>
        </p:spPr>
        <p:txBody>
          <a:bodyPr wrap="square" rtlCol="0">
            <a:spAutoFit/>
          </a:bodyPr>
          <a:lstStyle/>
          <a:p>
            <a:pPr defTabSz="457200"/>
            <a:r>
              <a:rPr lang="en-US" sz="2000" b="1" dirty="0">
                <a:solidFill>
                  <a:prstClr val="black"/>
                </a:solidFill>
                <a:latin typeface="Myriad Pro Regular"/>
              </a:rPr>
              <a:t>     SFSP 2025 Site Locations</a:t>
            </a:r>
          </a:p>
        </p:txBody>
      </p:sp>
    </p:spTree>
    <p:extLst>
      <p:ext uri="{BB962C8B-B14F-4D97-AF65-F5344CB8AC3E}">
        <p14:creationId xmlns:p14="http://schemas.microsoft.com/office/powerpoint/2010/main" val="214713416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152A-C00E-592E-3A45-05349D0C8F4F}"/>
              </a:ext>
            </a:extLst>
          </p:cNvPr>
          <p:cNvSpPr>
            <a:spLocks noGrp="1"/>
          </p:cNvSpPr>
          <p:nvPr>
            <p:ph type="title"/>
          </p:nvPr>
        </p:nvSpPr>
        <p:spPr/>
        <p:txBody>
          <a:bodyPr/>
          <a:lstStyle/>
          <a:p>
            <a:r>
              <a:rPr lang="en-US" b="1" dirty="0"/>
              <a:t>2025 Vendor Overview</a:t>
            </a:r>
          </a:p>
        </p:txBody>
      </p:sp>
      <p:sp>
        <p:nvSpPr>
          <p:cNvPr id="3" name="Content Placeholder 2">
            <a:extLst>
              <a:ext uri="{FF2B5EF4-FFF2-40B4-BE49-F238E27FC236}">
                <a16:creationId xmlns:a16="http://schemas.microsoft.com/office/drawing/2014/main" id="{A1736582-38C7-DF26-5DAE-C11831FEE92E}"/>
              </a:ext>
            </a:extLst>
          </p:cNvPr>
          <p:cNvSpPr>
            <a:spLocks noGrp="1"/>
          </p:cNvSpPr>
          <p:nvPr>
            <p:ph idx="1"/>
          </p:nvPr>
        </p:nvSpPr>
        <p:spPr>
          <a:xfrm>
            <a:off x="457200" y="1417638"/>
            <a:ext cx="8544560" cy="4525963"/>
          </a:xfrm>
        </p:spPr>
        <p:txBody>
          <a:bodyPr vert="horz" lIns="91440" tIns="45720" rIns="91440" bIns="45720" rtlCol="0" anchor="t">
            <a:normAutofit lnSpcReduction="10000"/>
          </a:bodyPr>
          <a:lstStyle/>
          <a:p>
            <a:r>
              <a:rPr lang="en-US" dirty="0">
                <a:latin typeface="Myriad Pro"/>
              </a:rPr>
              <a:t>52 SFSP Sites</a:t>
            </a:r>
          </a:p>
          <a:p>
            <a:r>
              <a:rPr lang="en-US" dirty="0">
                <a:latin typeface="Myriad Pro"/>
              </a:rPr>
              <a:t>11 Vendors</a:t>
            </a:r>
          </a:p>
          <a:p>
            <a:r>
              <a:rPr lang="en-US" dirty="0">
                <a:latin typeface="Myriad Pro"/>
              </a:rPr>
              <a:t>7 SFSP Sites received shelf-stable lunch in 5 counties: </a:t>
            </a:r>
          </a:p>
          <a:p>
            <a:pPr lvl="1"/>
            <a:r>
              <a:rPr lang="en-US" sz="2400" dirty="0">
                <a:latin typeface="Myriad Pro"/>
              </a:rPr>
              <a:t>Pitt (2), Wilson (1), Franklin (2), Halifax (1), &amp; Columbus (1</a:t>
            </a:r>
            <a:r>
              <a:rPr lang="en-US" dirty="0">
                <a:latin typeface="Myriad Pro"/>
              </a:rPr>
              <a:t>)</a:t>
            </a:r>
          </a:p>
          <a:p>
            <a:r>
              <a:rPr lang="en-US" dirty="0">
                <a:latin typeface="Myriad Pro"/>
              </a:rPr>
              <a:t>45 SFSP Sites received vended lunch meals in 18 counties:</a:t>
            </a:r>
          </a:p>
          <a:p>
            <a:pPr lvl="1"/>
            <a:r>
              <a:rPr lang="en-US" sz="2000" dirty="0">
                <a:latin typeface="Myriad Pro"/>
              </a:rPr>
              <a:t>Duplin (1), Durham (1), Edgecombe (2), Harnett (2), Johnston (1), Jones (1), Lee (1), Lenoir (1), Moore (2), </a:t>
            </a:r>
            <a:r>
              <a:rPr lang="en-US" sz="2000" b="1" dirty="0">
                <a:latin typeface="Myriad Pro"/>
              </a:rPr>
              <a:t>Nash (6)</a:t>
            </a:r>
            <a:r>
              <a:rPr lang="en-US" sz="2000" dirty="0">
                <a:latin typeface="Myriad Pro"/>
              </a:rPr>
              <a:t>, Onslow (3), Orange (1), Pamlico (1), Pitt (1), Richmond (1), Vance (1), </a:t>
            </a:r>
            <a:r>
              <a:rPr lang="en-US" sz="2000" b="1" dirty="0">
                <a:latin typeface="Myriad Pro"/>
              </a:rPr>
              <a:t>Wake (13), </a:t>
            </a:r>
            <a:r>
              <a:rPr lang="en-US" sz="2000" dirty="0">
                <a:latin typeface="Myriad Pro"/>
              </a:rPr>
              <a:t>&amp; </a:t>
            </a:r>
            <a:r>
              <a:rPr lang="en-US" sz="2000" b="1" dirty="0">
                <a:latin typeface="Myriad Pro"/>
              </a:rPr>
              <a:t>Wayne (4)</a:t>
            </a:r>
          </a:p>
          <a:p>
            <a:pPr marL="457200" lvl="1" indent="0">
              <a:buNone/>
            </a:pPr>
            <a:endParaRPr lang="en-US" b="1" dirty="0"/>
          </a:p>
          <a:p>
            <a:pPr marL="457200" lvl="1" indent="0">
              <a:buNone/>
            </a:pPr>
            <a:endParaRPr lang="en-US" b="1"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144811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8D29-F5A7-9BE3-580B-FD3D9EF1616A}"/>
              </a:ext>
            </a:extLst>
          </p:cNvPr>
          <p:cNvSpPr>
            <a:spLocks noGrp="1"/>
          </p:cNvSpPr>
          <p:nvPr>
            <p:ph type="title"/>
          </p:nvPr>
        </p:nvSpPr>
        <p:spPr>
          <a:xfrm>
            <a:off x="457200" y="274638"/>
            <a:ext cx="8229600" cy="1143000"/>
          </a:xfrm>
        </p:spPr>
        <p:txBody>
          <a:bodyPr anchor="ctr">
            <a:normAutofit/>
          </a:bodyPr>
          <a:lstStyle/>
          <a:p>
            <a:r>
              <a:rPr lang="en-US" dirty="0"/>
              <a:t>Where do the meals go?</a:t>
            </a:r>
          </a:p>
        </p:txBody>
      </p:sp>
      <p:sp>
        <p:nvSpPr>
          <p:cNvPr id="4" name="Content Placeholder 3">
            <a:extLst>
              <a:ext uri="{FF2B5EF4-FFF2-40B4-BE49-F238E27FC236}">
                <a16:creationId xmlns:a16="http://schemas.microsoft.com/office/drawing/2014/main" id="{5A58B9DE-67B3-3D47-62E7-8F15A85A06A5}"/>
              </a:ext>
            </a:extLst>
          </p:cNvPr>
          <p:cNvSpPr>
            <a:spLocks noGrp="1"/>
          </p:cNvSpPr>
          <p:nvPr>
            <p:ph sz="half" idx="1"/>
          </p:nvPr>
        </p:nvSpPr>
        <p:spPr>
          <a:xfrm>
            <a:off x="457200" y="1600202"/>
            <a:ext cx="4038600" cy="4525963"/>
          </a:xfrm>
        </p:spPr>
        <p:txBody>
          <a:bodyPr vert="horz" lIns="91440" tIns="45720" rIns="91440" bIns="45720" rtlCol="0">
            <a:normAutofit/>
          </a:bodyPr>
          <a:lstStyle/>
          <a:p>
            <a:pPr lvl="1"/>
            <a:endParaRPr lang="en-US" sz="2800"/>
          </a:p>
          <a:p>
            <a:pPr lvl="1"/>
            <a:r>
              <a:rPr lang="en-US" sz="2800"/>
              <a:t>Camps</a:t>
            </a:r>
          </a:p>
          <a:p>
            <a:pPr lvl="1"/>
            <a:r>
              <a:rPr lang="en-US" sz="2800"/>
              <a:t>Faith-based organizations</a:t>
            </a:r>
          </a:p>
          <a:p>
            <a:pPr lvl="1"/>
            <a:r>
              <a:rPr lang="en-US" sz="2800"/>
              <a:t>Community Centers</a:t>
            </a:r>
          </a:p>
          <a:p>
            <a:pPr lvl="1"/>
            <a:r>
              <a:rPr lang="en-US" sz="2800"/>
              <a:t>Schools</a:t>
            </a:r>
          </a:p>
          <a:p>
            <a:pPr lvl="1"/>
            <a:endParaRPr lang="en-US" sz="2800"/>
          </a:p>
        </p:txBody>
      </p:sp>
      <p:pic>
        <p:nvPicPr>
          <p:cNvPr id="5" name="Picture 4" descr="Child playing on slip and slide in yard">
            <a:extLst>
              <a:ext uri="{FF2B5EF4-FFF2-40B4-BE49-F238E27FC236}">
                <a16:creationId xmlns:a16="http://schemas.microsoft.com/office/drawing/2014/main" id="{470A171A-5E77-59EF-2097-FFD24EC37A47}"/>
              </a:ext>
            </a:extLst>
          </p:cNvPr>
          <p:cNvPicPr>
            <a:picLocks noChangeAspect="1"/>
          </p:cNvPicPr>
          <p:nvPr/>
        </p:nvPicPr>
        <p:blipFill>
          <a:blip r:embed="rId3"/>
          <a:srcRect l="39830" r="831" b="1"/>
          <a:stretch>
            <a:fillRect/>
          </a:stretch>
        </p:blipFill>
        <p:spPr>
          <a:xfrm>
            <a:off x="4648200" y="1600202"/>
            <a:ext cx="4038600" cy="4525963"/>
          </a:xfrm>
          <a:prstGeom prst="rect">
            <a:avLst/>
          </a:prstGeom>
          <a:noFill/>
        </p:spPr>
      </p:pic>
    </p:spTree>
    <p:extLst>
      <p:ext uri="{BB962C8B-B14F-4D97-AF65-F5344CB8AC3E}">
        <p14:creationId xmlns:p14="http://schemas.microsoft.com/office/powerpoint/2010/main" val="145304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E25E-6CBD-3A5D-D7D6-36C4E00E54EA}"/>
              </a:ext>
            </a:extLst>
          </p:cNvPr>
          <p:cNvSpPr>
            <a:spLocks noGrp="1"/>
          </p:cNvSpPr>
          <p:nvPr>
            <p:ph type="title"/>
          </p:nvPr>
        </p:nvSpPr>
        <p:spPr>
          <a:xfrm>
            <a:off x="457200" y="274638"/>
            <a:ext cx="8229600" cy="1143000"/>
          </a:xfrm>
        </p:spPr>
        <p:txBody>
          <a:bodyPr anchor="ctr">
            <a:normAutofit/>
          </a:bodyPr>
          <a:lstStyle/>
          <a:p>
            <a:r>
              <a:rPr lang="en-US" b="1"/>
              <a:t>Vendor Benefits</a:t>
            </a:r>
          </a:p>
        </p:txBody>
      </p:sp>
      <p:graphicFrame>
        <p:nvGraphicFramePr>
          <p:cNvPr id="6" name="Diagram 5">
            <a:extLst>
              <a:ext uri="{FF2B5EF4-FFF2-40B4-BE49-F238E27FC236}">
                <a16:creationId xmlns:a16="http://schemas.microsoft.com/office/drawing/2014/main" id="{DCA11BAE-C924-3613-7A15-D57C1FC074AC}"/>
              </a:ext>
            </a:extLst>
          </p:cNvPr>
          <p:cNvGraphicFramePr/>
          <p:nvPr>
            <p:extLst>
              <p:ext uri="{D42A27DB-BD31-4B8C-83A1-F6EECF244321}">
                <p14:modId xmlns:p14="http://schemas.microsoft.com/office/powerpoint/2010/main" val="2014778696"/>
              </p:ext>
            </p:extLst>
          </p:nvPr>
        </p:nvGraphicFramePr>
        <p:xfrm>
          <a:off x="349876" y="1407019"/>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311007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919282-3b78-4300-b5ba-96aaf55f2ed1">
      <Terms xmlns="http://schemas.microsoft.com/office/infopath/2007/PartnerControls"/>
    </lcf76f155ced4ddcb4097134ff3c332f>
    <TaxCatchAll xmlns="1e97cb7c-2256-452d-bdc9-b0ce1b8ef4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3367E239E74F4D8759444C2F7DFA03" ma:contentTypeVersion="19" ma:contentTypeDescription="Create a new document." ma:contentTypeScope="" ma:versionID="ac795da042ba6c335bd9718e8393f711">
  <xsd:schema xmlns:xsd="http://www.w3.org/2001/XMLSchema" xmlns:xs="http://www.w3.org/2001/XMLSchema" xmlns:p="http://schemas.microsoft.com/office/2006/metadata/properties" xmlns:ns2="42919282-3b78-4300-b5ba-96aaf55f2ed1" xmlns:ns3="1e97cb7c-2256-452d-bdc9-b0ce1b8ef429" targetNamespace="http://schemas.microsoft.com/office/2006/metadata/properties" ma:root="true" ma:fieldsID="a8680db265384f41bccbc10522dc408d" ns2:_="" ns3:_="">
    <xsd:import namespace="42919282-3b78-4300-b5ba-96aaf55f2ed1"/>
    <xsd:import namespace="1e97cb7c-2256-452d-bdc9-b0ce1b8ef42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919282-3b78-4300-b5ba-96aaf55f2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542079-5846-41f8-af51-bd0a8679ee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97cb7c-2256-452d-bdc9-b0ce1b8ef4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81c33ee-0926-4184-84ab-44458f367746}" ma:internalName="TaxCatchAll" ma:showField="CatchAllData" ma:web="1e97cb7c-2256-452d-bdc9-b0ce1b8ef4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FCD4F0-44C5-406D-B9E0-66DA57680B92}">
  <ds:schemaRefs>
    <ds:schemaRef ds:uri="http://schemas.microsoft.com/office/2006/metadata/properties"/>
    <ds:schemaRef ds:uri="http://www.w3.org/XML/1998/namespace"/>
    <ds:schemaRef ds:uri="http://purl.org/dc/dcmitype/"/>
    <ds:schemaRef ds:uri="http://schemas.microsoft.com/office/2006/documentManagement/types"/>
    <ds:schemaRef ds:uri="http://schemas.openxmlformats.org/package/2006/metadata/core-properties"/>
    <ds:schemaRef ds:uri="42919282-3b78-4300-b5ba-96aaf55f2ed1"/>
    <ds:schemaRef ds:uri="http://purl.org/dc/elements/1.1/"/>
    <ds:schemaRef ds:uri="http://schemas.microsoft.com/office/infopath/2007/PartnerControls"/>
    <ds:schemaRef ds:uri="1e97cb7c-2256-452d-bdc9-b0ce1b8ef429"/>
    <ds:schemaRef ds:uri="http://purl.org/dc/terms/"/>
  </ds:schemaRefs>
</ds:datastoreItem>
</file>

<file path=customXml/itemProps2.xml><?xml version="1.0" encoding="utf-8"?>
<ds:datastoreItem xmlns:ds="http://schemas.openxmlformats.org/officeDocument/2006/customXml" ds:itemID="{52B6273B-877C-4B28-86D0-33DF00D36820}">
  <ds:schemaRefs>
    <ds:schemaRef ds:uri="http://schemas.microsoft.com/sharepoint/v3/contenttype/forms"/>
  </ds:schemaRefs>
</ds:datastoreItem>
</file>

<file path=customXml/itemProps3.xml><?xml version="1.0" encoding="utf-8"?>
<ds:datastoreItem xmlns:ds="http://schemas.openxmlformats.org/officeDocument/2006/customXml" ds:itemID="{A12695B3-B74A-4A56-8933-9E7CBB1D2C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919282-3b78-4300-b5ba-96aaf55f2ed1"/>
    <ds:schemaRef ds:uri="1e97cb7c-2256-452d-bdc9-b0ce1b8ef4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9</TotalTime>
  <Words>1359</Words>
  <Application>Microsoft Office PowerPoint</Application>
  <PresentationFormat>On-screen Show (4:3)</PresentationFormat>
  <Paragraphs>175</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Summer Food Service Program (SFSP) 2026 Vendor  Information Session</vt:lpstr>
      <vt:lpstr>Drop your contact information in the chat!</vt:lpstr>
      <vt:lpstr>Summer Food Service Program (SFSP)</vt:lpstr>
      <vt:lpstr>Why is SFSP Important?</vt:lpstr>
      <vt:lpstr>Outcomes from 2025</vt:lpstr>
      <vt:lpstr>PowerPoint Presentation</vt:lpstr>
      <vt:lpstr>2025 Vendor Overview</vt:lpstr>
      <vt:lpstr>Where do the meals go?</vt:lpstr>
      <vt:lpstr>Vendor Benefits</vt:lpstr>
      <vt:lpstr>How does SFSP work?</vt:lpstr>
      <vt:lpstr>PowerPoint Presentation</vt:lpstr>
      <vt:lpstr>Vendor Requirements: Before Summer</vt:lpstr>
      <vt:lpstr>Vendor Requirements: During Summer</vt:lpstr>
      <vt:lpstr>Delivery Receipts</vt:lpstr>
      <vt:lpstr>Sample Lunch Menu</vt:lpstr>
      <vt:lpstr>PowerPoint Presentation</vt:lpstr>
      <vt:lpstr>Meal Pattern Documentation</vt:lpstr>
      <vt:lpstr>CN Label Example</vt:lpstr>
      <vt:lpstr>PFS Example</vt:lpstr>
      <vt:lpstr>Standardized Recipe Example</vt:lpstr>
      <vt:lpstr>2025 Reimbursement Rates</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Paige</dc:creator>
  <cp:lastModifiedBy>Sara Clement</cp:lastModifiedBy>
  <cp:revision>188</cp:revision>
  <dcterms:created xsi:type="dcterms:W3CDTF">2026-01-26T17:10:23Z</dcterms:created>
  <dcterms:modified xsi:type="dcterms:W3CDTF">2026-02-18T15:51:33Z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dcb87c1-fe93-4fb5-b41b-e0c98a0f3946_Enabled">
    <vt:lpwstr>true</vt:lpwstr>
  </property>
  <property fmtid="{D5CDD505-2E9C-101B-9397-08002B2CF9AE}" pid="3" name="MSIP_Label_4dcb87c1-fe93-4fb5-b41b-e0c98a0f3946_SetDate">
    <vt:lpwstr>2026-01-26T18:34:41Z</vt:lpwstr>
  </property>
  <property fmtid="{D5CDD505-2E9C-101B-9397-08002B2CF9AE}" pid="4" name="MSIP_Label_4dcb87c1-fe93-4fb5-b41b-e0c98a0f3946_Method">
    <vt:lpwstr>Standard</vt:lpwstr>
  </property>
  <property fmtid="{D5CDD505-2E9C-101B-9397-08002B2CF9AE}" pid="5" name="MSIP_Label_4dcb87c1-fe93-4fb5-b41b-e0c98a0f3946_Name">
    <vt:lpwstr>defa4170-0d19-0005-0004-bc88714345d2</vt:lpwstr>
  </property>
  <property fmtid="{D5CDD505-2E9C-101B-9397-08002B2CF9AE}" pid="6" name="MSIP_Label_4dcb87c1-fe93-4fb5-b41b-e0c98a0f3946_SiteId">
    <vt:lpwstr>f678a656-7803-4917-b412-cfa8aea765a1</vt:lpwstr>
  </property>
  <property fmtid="{D5CDD505-2E9C-101B-9397-08002B2CF9AE}" pid="7" name="MSIP_Label_4dcb87c1-fe93-4fb5-b41b-e0c98a0f3946_ActionId">
    <vt:lpwstr>72cf4965-d176-48fb-9a32-e9b4dd91b6b5</vt:lpwstr>
  </property>
  <property fmtid="{D5CDD505-2E9C-101B-9397-08002B2CF9AE}" pid="8" name="MSIP_Label_4dcb87c1-fe93-4fb5-b41b-e0c98a0f3946_ContentBits">
    <vt:lpwstr>0</vt:lpwstr>
  </property>
  <property fmtid="{D5CDD505-2E9C-101B-9397-08002B2CF9AE}" pid="9" name="MSIP_Label_4dcb87c1-fe93-4fb5-b41b-e0c98a0f3946_Tag">
    <vt:lpwstr>10, 3, 0, 1</vt:lpwstr>
  </property>
  <property fmtid="{D5CDD505-2E9C-101B-9397-08002B2CF9AE}" pid="10" name="ContentTypeId">
    <vt:lpwstr>0x010100553367E239E74F4D8759444C2F7DFA03</vt:lpwstr>
  </property>
  <property fmtid="{D5CDD505-2E9C-101B-9397-08002B2CF9AE}" pid="11" name="MediaServiceImageTags">
    <vt:lpwstr/>
  </property>
</Properties>
</file>